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tags/tag66.xml" ContentType="application/vnd.openxmlformats-officedocument.presentationml.tags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tags/tag67.xml" ContentType="application/vnd.openxmlformats-officedocument.presentationml.tags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tags/tag68.xml" ContentType="application/vnd.openxmlformats-officedocument.presentationml.tags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tags/tag69.xml" ContentType="application/vnd.openxmlformats-officedocument.presentationml.tags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tags/tag70.xml" ContentType="application/vnd.openxmlformats-officedocument.presentationml.tags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ink/ink519.xml" ContentType="application/inkml+xml"/>
  <Override PartName="/ppt/ink/ink520.xml" ContentType="application/inkml+xml"/>
  <Override PartName="/ppt/ink/ink521.xml" ContentType="application/inkml+xml"/>
  <Override PartName="/ppt/tags/tag71.xml" ContentType="application/vnd.openxmlformats-officedocument.presentationml.tags+xml"/>
  <Override PartName="/ppt/ink/ink522.xml" ContentType="application/inkml+xml"/>
  <Override PartName="/ppt/ink/ink523.xml" ContentType="application/inkml+xml"/>
  <Override PartName="/ppt/ink/ink524.xml" ContentType="application/inkml+xml"/>
  <Override PartName="/ppt/ink/ink525.xml" ContentType="application/inkml+xml"/>
  <Override PartName="/ppt/ink/ink526.xml" ContentType="application/inkml+xml"/>
  <Override PartName="/ppt/ink/ink527.xml" ContentType="application/inkml+xml"/>
  <Override PartName="/ppt/ink/ink528.xml" ContentType="application/inkml+xml"/>
  <Override PartName="/ppt/ink/ink529.xml" ContentType="application/inkml+xml"/>
  <Override PartName="/ppt/ink/ink530.xml" ContentType="application/inkml+xml"/>
  <Override PartName="/ppt/ink/ink531.xml" ContentType="application/inkml+xml"/>
  <Override PartName="/ppt/ink/ink532.xml" ContentType="application/inkml+xml"/>
  <Override PartName="/ppt/ink/ink533.xml" ContentType="application/inkml+xml"/>
  <Override PartName="/ppt/ink/ink534.xml" ContentType="application/inkml+xml"/>
  <Override PartName="/ppt/ink/ink535.xml" ContentType="application/inkml+xml"/>
  <Override PartName="/ppt/ink/ink536.xml" ContentType="application/inkml+xml"/>
  <Override PartName="/ppt/ink/ink537.xml" ContentType="application/inkml+xml"/>
  <Override PartName="/ppt/ink/ink538.xml" ContentType="application/inkml+xml"/>
  <Override PartName="/ppt/ink/ink539.xml" ContentType="application/inkml+xml"/>
  <Override PartName="/ppt/ink/ink540.xml" ContentType="application/inkml+xml"/>
  <Override PartName="/ppt/ink/ink541.xml" ContentType="application/inkml+xml"/>
  <Override PartName="/ppt/ink/ink542.xml" ContentType="application/inkml+xml"/>
  <Override PartName="/ppt/ink/ink543.xml" ContentType="application/inkml+xml"/>
  <Override PartName="/ppt/ink/ink544.xml" ContentType="application/inkml+xml"/>
  <Override PartName="/ppt/ink/ink545.xml" ContentType="application/inkml+xml"/>
  <Override PartName="/ppt/ink/ink546.xml" ContentType="application/inkml+xml"/>
  <Override PartName="/ppt/ink/ink547.xml" ContentType="application/inkml+xml"/>
  <Override PartName="/ppt/ink/ink548.xml" ContentType="application/inkml+xml"/>
  <Override PartName="/ppt/ink/ink549.xml" ContentType="application/inkml+xml"/>
  <Override PartName="/ppt/ink/ink550.xml" ContentType="application/inkml+xml"/>
  <Override PartName="/ppt/ink/ink551.xml" ContentType="application/inkml+xml"/>
  <Override PartName="/ppt/ink/ink552.xml" ContentType="application/inkml+xml"/>
  <Override PartName="/ppt/ink/ink553.xml" ContentType="application/inkml+xml"/>
  <Override PartName="/ppt/ink/ink554.xml" ContentType="application/inkml+xml"/>
  <Override PartName="/ppt/ink/ink555.xml" ContentType="application/inkml+xml"/>
  <Override PartName="/ppt/ink/ink556.xml" ContentType="application/inkml+xml"/>
  <Override PartName="/ppt/ink/ink557.xml" ContentType="application/inkml+xml"/>
  <Override PartName="/ppt/ink/ink558.xml" ContentType="application/inkml+xml"/>
  <Override PartName="/ppt/ink/ink559.xml" ContentType="application/inkml+xml"/>
  <Override PartName="/ppt/ink/ink560.xml" ContentType="application/inkml+xml"/>
  <Override PartName="/ppt/ink/ink561.xml" ContentType="application/inkml+xml"/>
  <Override PartName="/ppt/ink/ink562.xml" ContentType="application/inkml+xml"/>
  <Override PartName="/ppt/ink/ink563.xml" ContentType="application/inkml+xml"/>
  <Override PartName="/ppt/ink/ink564.xml" ContentType="application/inkml+xml"/>
  <Override PartName="/ppt/ink/ink565.xml" ContentType="application/inkml+xml"/>
  <Override PartName="/ppt/ink/ink566.xml" ContentType="application/inkml+xml"/>
  <Override PartName="/ppt/ink/ink567.xml" ContentType="application/inkml+xml"/>
  <Override PartName="/ppt/ink/ink568.xml" ContentType="application/inkml+xml"/>
  <Override PartName="/ppt/ink/ink569.xml" ContentType="application/inkml+xml"/>
  <Override PartName="/ppt/ink/ink570.xml" ContentType="application/inkml+xml"/>
  <Override PartName="/ppt/ink/ink571.xml" ContentType="application/inkml+xml"/>
  <Override PartName="/ppt/ink/ink572.xml" ContentType="application/inkml+xml"/>
  <Override PartName="/ppt/ink/ink573.xml" ContentType="application/inkml+xml"/>
  <Override PartName="/ppt/ink/ink574.xml" ContentType="application/inkml+xml"/>
  <Override PartName="/ppt/ink/ink575.xml" ContentType="application/inkml+xml"/>
  <Override PartName="/ppt/ink/ink576.xml" ContentType="application/inkml+xml"/>
  <Override PartName="/ppt/ink/ink577.xml" ContentType="application/inkml+xml"/>
  <Override PartName="/ppt/ink/ink578.xml" ContentType="application/inkml+xml"/>
  <Override PartName="/ppt/tags/tag72.xml" ContentType="application/vnd.openxmlformats-officedocument.presentationml.tags+xml"/>
  <Override PartName="/ppt/ink/ink579.xml" ContentType="application/inkml+xml"/>
  <Override PartName="/ppt/ink/ink580.xml" ContentType="application/inkml+xml"/>
  <Override PartName="/ppt/ink/ink581.xml" ContentType="application/inkml+xml"/>
  <Override PartName="/ppt/ink/ink582.xml" ContentType="application/inkml+xml"/>
  <Override PartName="/ppt/ink/ink583.xml" ContentType="application/inkml+xml"/>
  <Override PartName="/ppt/ink/ink584.xml" ContentType="application/inkml+xml"/>
  <Override PartName="/ppt/ink/ink585.xml" ContentType="application/inkml+xml"/>
  <Override PartName="/ppt/ink/ink586.xml" ContentType="application/inkml+xml"/>
  <Override PartName="/ppt/ink/ink587.xml" ContentType="application/inkml+xml"/>
  <Override PartName="/ppt/ink/ink588.xml" ContentType="application/inkml+xml"/>
  <Override PartName="/ppt/ink/ink589.xml" ContentType="application/inkml+xml"/>
  <Override PartName="/ppt/ink/ink590.xml" ContentType="application/inkml+xml"/>
  <Override PartName="/ppt/ink/ink591.xml" ContentType="application/inkml+xml"/>
  <Override PartName="/ppt/ink/ink592.xml" ContentType="application/inkml+xml"/>
  <Override PartName="/ppt/ink/ink593.xml" ContentType="application/inkml+xml"/>
  <Override PartName="/ppt/ink/ink594.xml" ContentType="application/inkml+xml"/>
  <Override PartName="/ppt/ink/ink595.xml" ContentType="application/inkml+xml"/>
  <Override PartName="/ppt/ink/ink596.xml" ContentType="application/inkml+xml"/>
  <Override PartName="/ppt/ink/ink597.xml" ContentType="application/inkml+xml"/>
  <Override PartName="/ppt/ink/ink598.xml" ContentType="application/inkml+xml"/>
  <Override PartName="/ppt/ink/ink599.xml" ContentType="application/inkml+xml"/>
  <Override PartName="/ppt/ink/ink600.xml" ContentType="application/inkml+xml"/>
  <Override PartName="/ppt/ink/ink601.xml" ContentType="application/inkml+xml"/>
  <Override PartName="/ppt/ink/ink602.xml" ContentType="application/inkml+xml"/>
  <Override PartName="/ppt/ink/ink603.xml" ContentType="application/inkml+xml"/>
  <Override PartName="/ppt/ink/ink604.xml" ContentType="application/inkml+xml"/>
  <Override PartName="/ppt/ink/ink605.xml" ContentType="application/inkml+xml"/>
  <Override PartName="/ppt/ink/ink606.xml" ContentType="application/inkml+xml"/>
  <Override PartName="/ppt/ink/ink607.xml" ContentType="application/inkml+xml"/>
  <Override PartName="/ppt/ink/ink608.xml" ContentType="application/inkml+xml"/>
  <Override PartName="/ppt/ink/ink609.xml" ContentType="application/inkml+xml"/>
  <Override PartName="/ppt/ink/ink610.xml" ContentType="application/inkml+xml"/>
  <Override PartName="/ppt/ink/ink611.xml" ContentType="application/inkml+xml"/>
  <Override PartName="/ppt/ink/ink612.xml" ContentType="application/inkml+xml"/>
  <Override PartName="/ppt/ink/ink613.xml" ContentType="application/inkml+xml"/>
  <Override PartName="/ppt/ink/ink614.xml" ContentType="application/inkml+xml"/>
  <Override PartName="/ppt/ink/ink615.xml" ContentType="application/inkml+xml"/>
  <Override PartName="/ppt/ink/ink616.xml" ContentType="application/inkml+xml"/>
  <Override PartName="/ppt/ink/ink617.xml" ContentType="application/inkml+xml"/>
  <Override PartName="/ppt/ink/ink618.xml" ContentType="application/inkml+xml"/>
  <Override PartName="/ppt/ink/ink619.xml" ContentType="application/inkml+xml"/>
  <Override PartName="/ppt/ink/ink620.xml" ContentType="application/inkml+xml"/>
  <Override PartName="/ppt/ink/ink621.xml" ContentType="application/inkml+xml"/>
  <Override PartName="/ppt/ink/ink622.xml" ContentType="application/inkml+xml"/>
  <Override PartName="/ppt/ink/ink623.xml" ContentType="application/inkml+xml"/>
  <Override PartName="/ppt/ink/ink624.xml" ContentType="application/inkml+xml"/>
  <Override PartName="/ppt/ink/ink625.xml" ContentType="application/inkml+xml"/>
  <Override PartName="/ppt/ink/ink626.xml" ContentType="application/inkml+xml"/>
  <Override PartName="/ppt/ink/ink627.xml" ContentType="application/inkml+xml"/>
  <Override PartName="/ppt/ink/ink628.xml" ContentType="application/inkml+xml"/>
  <Override PartName="/ppt/ink/ink629.xml" ContentType="application/inkml+xml"/>
  <Override PartName="/ppt/ink/ink630.xml" ContentType="application/inkml+xml"/>
  <Override PartName="/ppt/ink/ink631.xml" ContentType="application/inkml+xml"/>
  <Override PartName="/ppt/ink/ink632.xml" ContentType="application/inkml+xml"/>
  <Override PartName="/ppt/ink/ink633.xml" ContentType="application/inkml+xml"/>
  <Override PartName="/ppt/ink/ink634.xml" ContentType="application/inkml+xml"/>
  <Override PartName="/ppt/ink/ink635.xml" ContentType="application/inkml+xml"/>
  <Override PartName="/ppt/ink/ink636.xml" ContentType="application/inkml+xml"/>
  <Override PartName="/ppt/ink/ink637.xml" ContentType="application/inkml+xml"/>
  <Override PartName="/ppt/ink/ink638.xml" ContentType="application/inkml+xml"/>
  <Override PartName="/ppt/ink/ink639.xml" ContentType="application/inkml+xml"/>
  <Override PartName="/ppt/ink/ink640.xml" ContentType="application/inkml+xml"/>
  <Override PartName="/ppt/ink/ink641.xml" ContentType="application/inkml+xml"/>
  <Override PartName="/ppt/ink/ink642.xml" ContentType="application/inkml+xml"/>
  <Override PartName="/ppt/ink/ink643.xml" ContentType="application/inkml+xml"/>
  <Override PartName="/ppt/ink/ink644.xml" ContentType="application/inkml+xml"/>
  <Override PartName="/ppt/ink/ink645.xml" ContentType="application/inkml+xml"/>
  <Override PartName="/ppt/ink/ink646.xml" ContentType="application/inkml+xml"/>
  <Override PartName="/ppt/ink/ink647.xml" ContentType="application/inkml+xml"/>
  <Override PartName="/ppt/ink/ink648.xml" ContentType="application/inkml+xml"/>
  <Override PartName="/ppt/ink/ink649.xml" ContentType="application/inkml+xml"/>
  <Override PartName="/ppt/ink/ink650.xml" ContentType="application/inkml+xml"/>
  <Override PartName="/ppt/ink/ink651.xml" ContentType="application/inkml+xml"/>
  <Override PartName="/ppt/ink/ink652.xml" ContentType="application/inkml+xml"/>
  <Override PartName="/ppt/ink/ink653.xml" ContentType="application/inkml+xml"/>
  <Override PartName="/ppt/ink/ink654.xml" ContentType="application/inkml+xml"/>
  <Override PartName="/ppt/ink/ink655.xml" ContentType="application/inkml+xml"/>
  <Override PartName="/ppt/ink/ink656.xml" ContentType="application/inkml+xml"/>
  <Override PartName="/ppt/ink/ink657.xml" ContentType="application/inkml+xml"/>
  <Override PartName="/ppt/ink/ink658.xml" ContentType="application/inkml+xml"/>
  <Override PartName="/ppt/ink/ink659.xml" ContentType="application/inkml+xml"/>
  <Override PartName="/ppt/ink/ink660.xml" ContentType="application/inkml+xml"/>
  <Override PartName="/ppt/ink/ink661.xml" ContentType="application/inkml+xml"/>
  <Override PartName="/ppt/ink/ink662.xml" ContentType="application/inkml+xml"/>
  <Override PartName="/ppt/ink/ink663.xml" ContentType="application/inkml+xml"/>
  <Override PartName="/ppt/ink/ink664.xml" ContentType="application/inkml+xml"/>
  <Override PartName="/ppt/ink/ink665.xml" ContentType="application/inkml+xml"/>
  <Override PartName="/ppt/ink/ink666.xml" ContentType="application/inkml+xml"/>
  <Override PartName="/ppt/ink/ink667.xml" ContentType="application/inkml+xml"/>
  <Override PartName="/ppt/ink/ink668.xml" ContentType="application/inkml+xml"/>
  <Override PartName="/ppt/tags/tag73.xml" ContentType="application/vnd.openxmlformats-officedocument.presentationml.tags+xml"/>
  <Override PartName="/ppt/ink/ink669.xml" ContentType="application/inkml+xml"/>
  <Override PartName="/ppt/ink/ink670.xml" ContentType="application/inkml+xml"/>
  <Override PartName="/ppt/ink/ink671.xml" ContentType="application/inkml+xml"/>
  <Override PartName="/ppt/ink/ink672.xml" ContentType="application/inkml+xml"/>
  <Override PartName="/ppt/ink/ink673.xml" ContentType="application/inkml+xml"/>
  <Override PartName="/ppt/ink/ink674.xml" ContentType="application/inkml+xml"/>
  <Override PartName="/ppt/ink/ink675.xml" ContentType="application/inkml+xml"/>
  <Override PartName="/ppt/ink/ink676.xml" ContentType="application/inkml+xml"/>
  <Override PartName="/ppt/ink/ink677.xml" ContentType="application/inkml+xml"/>
  <Override PartName="/ppt/ink/ink678.xml" ContentType="application/inkml+xml"/>
  <Override PartName="/ppt/ink/ink679.xml" ContentType="application/inkml+xml"/>
  <Override PartName="/ppt/ink/ink680.xml" ContentType="application/inkml+xml"/>
  <Override PartName="/ppt/ink/ink681.xml" ContentType="application/inkml+xml"/>
  <Override PartName="/ppt/ink/ink682.xml" ContentType="application/inkml+xml"/>
  <Override PartName="/ppt/ink/ink683.xml" ContentType="application/inkml+xml"/>
  <Override PartName="/ppt/ink/ink684.xml" ContentType="application/inkml+xml"/>
  <Override PartName="/ppt/ink/ink685.xml" ContentType="application/inkml+xml"/>
  <Override PartName="/ppt/ink/ink686.xml" ContentType="application/inkml+xml"/>
  <Override PartName="/ppt/ink/ink687.xml" ContentType="application/inkml+xml"/>
  <Override PartName="/ppt/ink/ink688.xml" ContentType="application/inkml+xml"/>
  <Override PartName="/ppt/ink/ink689.xml" ContentType="application/inkml+xml"/>
  <Override PartName="/ppt/ink/ink690.xml" ContentType="application/inkml+xml"/>
  <Override PartName="/ppt/ink/ink691.xml" ContentType="application/inkml+xml"/>
  <Override PartName="/ppt/ink/ink692.xml" ContentType="application/inkml+xml"/>
  <Override PartName="/ppt/ink/ink693.xml" ContentType="application/inkml+xml"/>
  <Override PartName="/ppt/ink/ink694.xml" ContentType="application/inkml+xml"/>
  <Override PartName="/ppt/ink/ink695.xml" ContentType="application/inkml+xml"/>
  <Override PartName="/ppt/ink/ink696.xml" ContentType="application/inkml+xml"/>
  <Override PartName="/ppt/ink/ink697.xml" ContentType="application/inkml+xml"/>
  <Override PartName="/ppt/ink/ink698.xml" ContentType="application/inkml+xml"/>
  <Override PartName="/ppt/ink/ink699.xml" ContentType="application/inkml+xml"/>
  <Override PartName="/ppt/ink/ink700.xml" ContentType="application/inkml+xml"/>
  <Override PartName="/ppt/ink/ink701.xml" ContentType="application/inkml+xml"/>
  <Override PartName="/ppt/ink/ink702.xml" ContentType="application/inkml+xml"/>
  <Override PartName="/ppt/ink/ink703.xml" ContentType="application/inkml+xml"/>
  <Override PartName="/ppt/ink/ink704.xml" ContentType="application/inkml+xml"/>
  <Override PartName="/ppt/ink/ink705.xml" ContentType="application/inkml+xml"/>
  <Override PartName="/ppt/ink/ink706.xml" ContentType="application/inkml+xml"/>
  <Override PartName="/ppt/ink/ink707.xml" ContentType="application/inkml+xml"/>
  <Override PartName="/ppt/ink/ink708.xml" ContentType="application/inkml+xml"/>
  <Override PartName="/ppt/ink/ink709.xml" ContentType="application/inkml+xml"/>
  <Override PartName="/ppt/ink/ink710.xml" ContentType="application/inkml+xml"/>
  <Override PartName="/ppt/ink/ink711.xml" ContentType="application/inkml+xml"/>
  <Override PartName="/ppt/ink/ink712.xml" ContentType="application/inkml+xml"/>
  <Override PartName="/ppt/ink/ink713.xml" ContentType="application/inkml+xml"/>
  <Override PartName="/ppt/ink/ink714.xml" ContentType="application/inkml+xml"/>
  <Override PartName="/ppt/ink/ink715.xml" ContentType="application/inkml+xml"/>
  <Override PartName="/ppt/ink/ink716.xml" ContentType="application/inkml+xml"/>
  <Override PartName="/ppt/ink/ink717.xml" ContentType="application/inkml+xml"/>
  <Override PartName="/ppt/ink/ink718.xml" ContentType="application/inkml+xml"/>
  <Override PartName="/ppt/ink/ink719.xml" ContentType="application/inkml+xml"/>
  <Override PartName="/ppt/ink/ink720.xml" ContentType="application/inkml+xml"/>
  <Override PartName="/ppt/ink/ink721.xml" ContentType="application/inkml+xml"/>
  <Override PartName="/ppt/ink/ink722.xml" ContentType="application/inkml+xml"/>
  <Override PartName="/ppt/ink/ink723.xml" ContentType="application/inkml+xml"/>
  <Override PartName="/ppt/ink/ink724.xml" ContentType="application/inkml+xml"/>
  <Override PartName="/ppt/ink/ink725.xml" ContentType="application/inkml+xml"/>
  <Override PartName="/ppt/ink/ink726.xml" ContentType="application/inkml+xml"/>
  <Override PartName="/ppt/ink/ink727.xml" ContentType="application/inkml+xml"/>
  <Override PartName="/ppt/ink/ink728.xml" ContentType="application/inkml+xml"/>
  <Override PartName="/ppt/ink/ink729.xml" ContentType="application/inkml+xml"/>
  <Override PartName="/ppt/ink/ink730.xml" ContentType="application/inkml+xml"/>
  <Override PartName="/ppt/ink/ink731.xml" ContentType="application/inkml+xml"/>
  <Override PartName="/ppt/ink/ink732.xml" ContentType="application/inkml+xml"/>
  <Override PartName="/ppt/ink/ink733.xml" ContentType="application/inkml+xml"/>
  <Override PartName="/ppt/ink/ink734.xml" ContentType="application/inkml+xml"/>
  <Override PartName="/ppt/ink/ink735.xml" ContentType="application/inkml+xml"/>
  <Override PartName="/ppt/ink/ink736.xml" ContentType="application/inkml+xml"/>
  <Override PartName="/ppt/ink/ink737.xml" ContentType="application/inkml+xml"/>
  <Override PartName="/ppt/ink/ink738.xml" ContentType="application/inkml+xml"/>
  <Override PartName="/ppt/ink/ink739.xml" ContentType="application/inkml+xml"/>
  <Override PartName="/ppt/ink/ink740.xml" ContentType="application/inkml+xml"/>
  <Override PartName="/ppt/ink/ink741.xml" ContentType="application/inkml+xml"/>
  <Override PartName="/ppt/ink/ink742.xml" ContentType="application/inkml+xml"/>
  <Override PartName="/ppt/ink/ink743.xml" ContentType="application/inkml+xml"/>
  <Override PartName="/ppt/ink/ink744.xml" ContentType="application/inkml+xml"/>
  <Override PartName="/ppt/ink/ink745.xml" ContentType="application/inkml+xml"/>
  <Override PartName="/ppt/ink/ink746.xml" ContentType="application/inkml+xml"/>
  <Override PartName="/ppt/ink/ink747.xml" ContentType="application/inkml+xml"/>
  <Override PartName="/ppt/ink/ink748.xml" ContentType="application/inkml+xml"/>
  <Override PartName="/ppt/ink/ink749.xml" ContentType="application/inkml+xml"/>
  <Override PartName="/ppt/ink/ink750.xml" ContentType="application/inkml+xml"/>
  <Override PartName="/ppt/ink/ink751.xml" ContentType="application/inkml+xml"/>
  <Override PartName="/ppt/ink/ink752.xml" ContentType="application/inkml+xml"/>
  <Override PartName="/ppt/ink/ink753.xml" ContentType="application/inkml+xml"/>
  <Override PartName="/ppt/ink/ink754.xml" ContentType="application/inkml+xml"/>
  <Override PartName="/ppt/ink/ink755.xml" ContentType="application/inkml+xml"/>
  <Override PartName="/ppt/ink/ink756.xml" ContentType="application/inkml+xml"/>
  <Override PartName="/ppt/ink/ink757.xml" ContentType="application/inkml+xml"/>
  <Override PartName="/ppt/ink/ink758.xml" ContentType="application/inkml+xml"/>
  <Override PartName="/ppt/ink/ink759.xml" ContentType="application/inkml+xml"/>
  <Override PartName="/ppt/ink/ink760.xml" ContentType="application/inkml+xml"/>
  <Override PartName="/ppt/ink/ink761.xml" ContentType="application/inkml+xml"/>
  <Override PartName="/ppt/ink/ink762.xml" ContentType="application/inkml+xml"/>
  <Override PartName="/ppt/ink/ink763.xml" ContentType="application/inkml+xml"/>
  <Override PartName="/ppt/ink/ink764.xml" ContentType="application/inkml+xml"/>
  <Override PartName="/ppt/ink/ink765.xml" ContentType="application/inkml+xml"/>
  <Override PartName="/ppt/ink/ink766.xml" ContentType="application/inkml+xml"/>
  <Override PartName="/ppt/ink/ink767.xml" ContentType="application/inkml+xml"/>
  <Override PartName="/ppt/tags/tag74.xml" ContentType="application/vnd.openxmlformats-officedocument.presentationml.tags+xml"/>
  <Override PartName="/ppt/ink/ink768.xml" ContentType="application/inkml+xml"/>
  <Override PartName="/ppt/ink/ink769.xml" ContentType="application/inkml+xml"/>
  <Override PartName="/ppt/ink/ink770.xml" ContentType="application/inkml+xml"/>
  <Override PartName="/ppt/ink/ink771.xml" ContentType="application/inkml+xml"/>
  <Override PartName="/ppt/ink/ink772.xml" ContentType="application/inkml+xml"/>
  <Override PartName="/ppt/ink/ink773.xml" ContentType="application/inkml+xml"/>
  <Override PartName="/ppt/ink/ink774.xml" ContentType="application/inkml+xml"/>
  <Override PartName="/ppt/ink/ink775.xml" ContentType="application/inkml+xml"/>
  <Override PartName="/ppt/ink/ink776.xml" ContentType="application/inkml+xml"/>
  <Override PartName="/ppt/ink/ink777.xml" ContentType="application/inkml+xml"/>
  <Override PartName="/ppt/ink/ink778.xml" ContentType="application/inkml+xml"/>
  <Override PartName="/ppt/ink/ink779.xml" ContentType="application/inkml+xml"/>
  <Override PartName="/ppt/ink/ink780.xml" ContentType="application/inkml+xml"/>
  <Override PartName="/ppt/ink/ink781.xml" ContentType="application/inkml+xml"/>
  <Override PartName="/ppt/ink/ink782.xml" ContentType="application/inkml+xml"/>
  <Override PartName="/ppt/ink/ink783.xml" ContentType="application/inkml+xml"/>
  <Override PartName="/ppt/ink/ink784.xml" ContentType="application/inkml+xml"/>
  <Override PartName="/ppt/ink/ink785.xml" ContentType="application/inkml+xml"/>
  <Override PartName="/ppt/ink/ink786.xml" ContentType="application/inkml+xml"/>
  <Override PartName="/ppt/ink/ink787.xml" ContentType="application/inkml+xml"/>
  <Override PartName="/ppt/ink/ink788.xml" ContentType="application/inkml+xml"/>
  <Override PartName="/ppt/ink/ink789.xml" ContentType="application/inkml+xml"/>
  <Override PartName="/ppt/ink/ink790.xml" ContentType="application/inkml+xml"/>
  <Override PartName="/ppt/ink/ink791.xml" ContentType="application/inkml+xml"/>
  <Override PartName="/ppt/ink/ink792.xml" ContentType="application/inkml+xml"/>
  <Override PartName="/ppt/ink/ink793.xml" ContentType="application/inkml+xml"/>
  <Override PartName="/ppt/ink/ink794.xml" ContentType="application/inkml+xml"/>
  <Override PartName="/ppt/ink/ink795.xml" ContentType="application/inkml+xml"/>
  <Override PartName="/ppt/ink/ink796.xml" ContentType="application/inkml+xml"/>
  <Override PartName="/ppt/ink/ink797.xml" ContentType="application/inkml+xml"/>
  <Override PartName="/ppt/ink/ink798.xml" ContentType="application/inkml+xml"/>
  <Override PartName="/ppt/ink/ink799.xml" ContentType="application/inkml+xml"/>
  <Override PartName="/ppt/ink/ink800.xml" ContentType="application/inkml+xml"/>
  <Override PartName="/ppt/ink/ink801.xml" ContentType="application/inkml+xml"/>
  <Override PartName="/ppt/ink/ink802.xml" ContentType="application/inkml+xml"/>
  <Override PartName="/ppt/ink/ink803.xml" ContentType="application/inkml+xml"/>
  <Override PartName="/ppt/ink/ink804.xml" ContentType="application/inkml+xml"/>
  <Override PartName="/ppt/ink/ink805.xml" ContentType="application/inkml+xml"/>
  <Override PartName="/ppt/ink/ink806.xml" ContentType="application/inkml+xml"/>
  <Override PartName="/ppt/ink/ink807.xml" ContentType="application/inkml+xml"/>
  <Override PartName="/ppt/ink/ink808.xml" ContentType="application/inkml+xml"/>
  <Override PartName="/ppt/ink/ink809.xml" ContentType="application/inkml+xml"/>
  <Override PartName="/ppt/ink/ink810.xml" ContentType="application/inkml+xml"/>
  <Override PartName="/ppt/ink/ink811.xml" ContentType="application/inkml+xml"/>
  <Override PartName="/ppt/ink/ink812.xml" ContentType="application/inkml+xml"/>
  <Override PartName="/ppt/ink/ink813.xml" ContentType="application/inkml+xml"/>
  <Override PartName="/ppt/ink/ink814.xml" ContentType="application/inkml+xml"/>
  <Override PartName="/ppt/ink/ink815.xml" ContentType="application/inkml+xml"/>
  <Override PartName="/ppt/ink/ink816.xml" ContentType="application/inkml+xml"/>
  <Override PartName="/ppt/ink/ink817.xml" ContentType="application/inkml+xml"/>
  <Override PartName="/ppt/tags/tag75.xml" ContentType="application/vnd.openxmlformats-officedocument.presentationml.tags+xml"/>
  <Override PartName="/ppt/ink/ink818.xml" ContentType="application/inkml+xml"/>
  <Override PartName="/ppt/ink/ink819.xml" ContentType="application/inkml+xml"/>
  <Override PartName="/ppt/ink/ink820.xml" ContentType="application/inkml+xml"/>
  <Override PartName="/ppt/ink/ink821.xml" ContentType="application/inkml+xml"/>
  <Override PartName="/ppt/ink/ink822.xml" ContentType="application/inkml+xml"/>
  <Override PartName="/ppt/ink/ink823.xml" ContentType="application/inkml+xml"/>
  <Override PartName="/ppt/ink/ink824.xml" ContentType="application/inkml+xml"/>
  <Override PartName="/ppt/ink/ink825.xml" ContentType="application/inkml+xml"/>
  <Override PartName="/ppt/ink/ink826.xml" ContentType="application/inkml+xml"/>
  <Override PartName="/ppt/ink/ink827.xml" ContentType="application/inkml+xml"/>
  <Override PartName="/ppt/ink/ink828.xml" ContentType="application/inkml+xml"/>
  <Override PartName="/ppt/ink/ink829.xml" ContentType="application/inkml+xml"/>
  <Override PartName="/ppt/ink/ink830.xml" ContentType="application/inkml+xml"/>
  <Override PartName="/ppt/ink/ink831.xml" ContentType="application/inkml+xml"/>
  <Override PartName="/ppt/ink/ink832.xml" ContentType="application/inkml+xml"/>
  <Override PartName="/ppt/ink/ink833.xml" ContentType="application/inkml+xml"/>
  <Override PartName="/ppt/ink/ink834.xml" ContentType="application/inkml+xml"/>
  <Override PartName="/ppt/ink/ink835.xml" ContentType="application/inkml+xml"/>
  <Override PartName="/ppt/ink/ink836.xml" ContentType="application/inkml+xml"/>
  <Override PartName="/ppt/ink/ink837.xml" ContentType="application/inkml+xml"/>
  <Override PartName="/ppt/ink/ink838.xml" ContentType="application/inkml+xml"/>
  <Override PartName="/ppt/ink/ink839.xml" ContentType="application/inkml+xml"/>
  <Override PartName="/ppt/ink/ink840.xml" ContentType="application/inkml+xml"/>
  <Override PartName="/ppt/ink/ink841.xml" ContentType="application/inkml+xml"/>
  <Override PartName="/ppt/ink/ink842.xml" ContentType="application/inkml+xml"/>
  <Override PartName="/ppt/ink/ink843.xml" ContentType="application/inkml+xml"/>
  <Override PartName="/ppt/ink/ink844.xml" ContentType="application/inkml+xml"/>
  <Override PartName="/ppt/ink/ink845.xml" ContentType="application/inkml+xml"/>
  <Override PartName="/ppt/ink/ink846.xml" ContentType="application/inkml+xml"/>
  <Override PartName="/ppt/ink/ink847.xml" ContentType="application/inkml+xml"/>
  <Override PartName="/ppt/ink/ink848.xml" ContentType="application/inkml+xml"/>
  <Override PartName="/ppt/ink/ink849.xml" ContentType="application/inkml+xml"/>
  <Override PartName="/ppt/ink/ink850.xml" ContentType="application/inkml+xml"/>
  <Override PartName="/ppt/ink/ink851.xml" ContentType="application/inkml+xml"/>
  <Override PartName="/ppt/ink/ink852.xml" ContentType="application/inkml+xml"/>
  <Override PartName="/ppt/ink/ink853.xml" ContentType="application/inkml+xml"/>
  <Override PartName="/ppt/ink/ink854.xml" ContentType="application/inkml+xml"/>
  <Override PartName="/ppt/ink/ink855.xml" ContentType="application/inkml+xml"/>
  <Override PartName="/ppt/ink/ink856.xml" ContentType="application/inkml+xml"/>
  <Override PartName="/ppt/ink/ink857.xml" ContentType="application/inkml+xml"/>
  <Override PartName="/ppt/ink/ink858.xml" ContentType="application/inkml+xml"/>
  <Override PartName="/ppt/ink/ink859.xml" ContentType="application/inkml+xml"/>
  <Override PartName="/ppt/tags/tag76.xml" ContentType="application/vnd.openxmlformats-officedocument.presentationml.tags+xml"/>
  <Override PartName="/ppt/ink/ink860.xml" ContentType="application/inkml+xml"/>
  <Override PartName="/ppt/ink/ink861.xml" ContentType="application/inkml+xml"/>
  <Override PartName="/ppt/ink/ink862.xml" ContentType="application/inkml+xml"/>
  <Override PartName="/ppt/ink/ink863.xml" ContentType="application/inkml+xml"/>
  <Override PartName="/ppt/ink/ink864.xml" ContentType="application/inkml+xml"/>
  <Override PartName="/ppt/ink/ink865.xml" ContentType="application/inkml+xml"/>
  <Override PartName="/ppt/ink/ink866.xml" ContentType="application/inkml+xml"/>
  <Override PartName="/ppt/ink/ink867.xml" ContentType="application/inkml+xml"/>
  <Override PartName="/ppt/ink/ink868.xml" ContentType="application/inkml+xml"/>
  <Override PartName="/ppt/ink/ink869.xml" ContentType="application/inkml+xml"/>
  <Override PartName="/ppt/ink/ink870.xml" ContentType="application/inkml+xml"/>
  <Override PartName="/ppt/ink/ink871.xml" ContentType="application/inkml+xml"/>
  <Override PartName="/ppt/ink/ink872.xml" ContentType="application/inkml+xml"/>
  <Override PartName="/ppt/ink/ink873.xml" ContentType="application/inkml+xml"/>
  <Override PartName="/ppt/ink/ink874.xml" ContentType="application/inkml+xml"/>
  <Override PartName="/ppt/ink/ink875.xml" ContentType="application/inkml+xml"/>
  <Override PartName="/ppt/ink/ink876.xml" ContentType="application/inkml+xml"/>
  <Override PartName="/ppt/ink/ink877.xml" ContentType="application/inkml+xml"/>
  <Override PartName="/ppt/ink/ink878.xml" ContentType="application/inkml+xml"/>
  <Override PartName="/ppt/ink/ink879.xml" ContentType="application/inkml+xml"/>
  <Override PartName="/ppt/ink/ink880.xml" ContentType="application/inkml+xml"/>
  <Override PartName="/ppt/ink/ink881.xml" ContentType="application/inkml+xml"/>
  <Override PartName="/ppt/ink/ink882.xml" ContentType="application/inkml+xml"/>
  <Override PartName="/ppt/ink/ink883.xml" ContentType="application/inkml+xml"/>
  <Override PartName="/ppt/ink/ink884.xml" ContentType="application/inkml+xml"/>
  <Override PartName="/ppt/ink/ink885.xml" ContentType="application/inkml+xml"/>
  <Override PartName="/ppt/ink/ink886.xml" ContentType="application/inkml+xml"/>
  <Override PartName="/ppt/ink/ink887.xml" ContentType="application/inkml+xml"/>
  <Override PartName="/ppt/ink/ink888.xml" ContentType="application/inkml+xml"/>
  <Override PartName="/ppt/ink/ink889.xml" ContentType="application/inkml+xml"/>
  <Override PartName="/ppt/ink/ink890.xml" ContentType="application/inkml+xml"/>
  <Override PartName="/ppt/ink/ink891.xml" ContentType="application/inkml+xml"/>
  <Override PartName="/ppt/ink/ink892.xml" ContentType="application/inkml+xml"/>
  <Override PartName="/ppt/ink/ink893.xml" ContentType="application/inkml+xml"/>
  <Override PartName="/ppt/ink/ink894.xml" ContentType="application/inkml+xml"/>
  <Override PartName="/ppt/ink/ink895.xml" ContentType="application/inkml+xml"/>
  <Override PartName="/ppt/ink/ink896.xml" ContentType="application/inkml+xml"/>
  <Override PartName="/ppt/ink/ink897.xml" ContentType="application/inkml+xml"/>
  <Override PartName="/ppt/ink/ink898.xml" ContentType="application/inkml+xml"/>
  <Override PartName="/ppt/ink/ink899.xml" ContentType="application/inkml+xml"/>
  <Override PartName="/ppt/ink/ink900.xml" ContentType="application/inkml+xml"/>
  <Override PartName="/ppt/ink/ink901.xml" ContentType="application/inkml+xml"/>
  <Override PartName="/ppt/ink/ink902.xml" ContentType="application/inkml+xml"/>
  <Override PartName="/ppt/ink/ink903.xml" ContentType="application/inkml+xml"/>
  <Override PartName="/ppt/ink/ink904.xml" ContentType="application/inkml+xml"/>
  <Override PartName="/ppt/ink/ink905.xml" ContentType="application/inkml+xml"/>
  <Override PartName="/ppt/ink/ink906.xml" ContentType="application/inkml+xml"/>
  <Override PartName="/ppt/ink/ink907.xml" ContentType="application/inkml+xml"/>
  <Override PartName="/ppt/ink/ink908.xml" ContentType="application/inkml+xml"/>
  <Override PartName="/ppt/ink/ink909.xml" ContentType="application/inkml+xml"/>
  <Override PartName="/ppt/ink/ink910.xml" ContentType="application/inkml+xml"/>
  <Override PartName="/ppt/ink/ink911.xml" ContentType="application/inkml+xml"/>
  <Override PartName="/ppt/ink/ink912.xml" ContentType="application/inkml+xml"/>
  <Override PartName="/ppt/ink/ink913.xml" ContentType="application/inkml+xml"/>
  <Override PartName="/ppt/ink/ink914.xml" ContentType="application/inkml+xml"/>
  <Override PartName="/ppt/ink/ink915.xml" ContentType="application/inkml+xml"/>
  <Override PartName="/ppt/ink/ink916.xml" ContentType="application/inkml+xml"/>
  <Override PartName="/ppt/ink/ink917.xml" ContentType="application/inkml+xml"/>
  <Override PartName="/ppt/ink/ink918.xml" ContentType="application/inkml+xml"/>
  <Override PartName="/ppt/ink/ink919.xml" ContentType="application/inkml+xml"/>
  <Override PartName="/ppt/ink/ink920.xml" ContentType="application/inkml+xml"/>
  <Override PartName="/ppt/ink/ink921.xml" ContentType="application/inkml+xml"/>
  <Override PartName="/ppt/tags/tag77.xml" ContentType="application/vnd.openxmlformats-officedocument.presentationml.tags+xml"/>
  <Override PartName="/ppt/ink/ink922.xml" ContentType="application/inkml+xml"/>
  <Override PartName="/ppt/ink/ink923.xml" ContentType="application/inkml+xml"/>
  <Override PartName="/ppt/ink/ink924.xml" ContentType="application/inkml+xml"/>
  <Override PartName="/ppt/ink/ink925.xml" ContentType="application/inkml+xml"/>
  <Override PartName="/ppt/ink/ink926.xml" ContentType="application/inkml+xml"/>
  <Override PartName="/ppt/ink/ink927.xml" ContentType="application/inkml+xml"/>
  <Override PartName="/ppt/ink/ink928.xml" ContentType="application/inkml+xml"/>
  <Override PartName="/ppt/ink/ink929.xml" ContentType="application/inkml+xml"/>
  <Override PartName="/ppt/ink/ink930.xml" ContentType="application/inkml+xml"/>
  <Override PartName="/ppt/ink/ink931.xml" ContentType="application/inkml+xml"/>
  <Override PartName="/ppt/ink/ink932.xml" ContentType="application/inkml+xml"/>
  <Override PartName="/ppt/ink/ink933.xml" ContentType="application/inkml+xml"/>
  <Override PartName="/ppt/ink/ink934.xml" ContentType="application/inkml+xml"/>
  <Override PartName="/ppt/ink/ink935.xml" ContentType="application/inkml+xml"/>
  <Override PartName="/ppt/ink/ink936.xml" ContentType="application/inkml+xml"/>
  <Override PartName="/ppt/ink/ink937.xml" ContentType="application/inkml+xml"/>
  <Override PartName="/ppt/ink/ink938.xml" ContentType="application/inkml+xml"/>
  <Override PartName="/ppt/ink/ink939.xml" ContentType="application/inkml+xml"/>
  <Override PartName="/ppt/ink/ink940.xml" ContentType="application/inkml+xml"/>
  <Override PartName="/ppt/ink/ink941.xml" ContentType="application/inkml+xml"/>
  <Override PartName="/ppt/ink/ink942.xml" ContentType="application/inkml+xml"/>
  <Override PartName="/ppt/ink/ink943.xml" ContentType="application/inkml+xml"/>
  <Override PartName="/ppt/ink/ink944.xml" ContentType="application/inkml+xml"/>
  <Override PartName="/ppt/ink/ink945.xml" ContentType="application/inkml+xml"/>
  <Override PartName="/ppt/ink/ink946.xml" ContentType="application/inkml+xml"/>
  <Override PartName="/ppt/ink/ink947.xml" ContentType="application/inkml+xml"/>
  <Override PartName="/ppt/ink/ink948.xml" ContentType="application/inkml+xml"/>
  <Override PartName="/ppt/ink/ink949.xml" ContentType="application/inkml+xml"/>
  <Override PartName="/ppt/ink/ink950.xml" ContentType="application/inkml+xml"/>
  <Override PartName="/ppt/ink/ink951.xml" ContentType="application/inkml+xml"/>
  <Override PartName="/ppt/ink/ink952.xml" ContentType="application/inkml+xml"/>
  <Override PartName="/ppt/ink/ink953.xml" ContentType="application/inkml+xml"/>
  <Override PartName="/ppt/ink/ink954.xml" ContentType="application/inkml+xml"/>
  <Override PartName="/ppt/ink/ink955.xml" ContentType="application/inkml+xml"/>
  <Override PartName="/ppt/ink/ink956.xml" ContentType="application/inkml+xml"/>
  <Override PartName="/ppt/ink/ink957.xml" ContentType="application/inkml+xml"/>
  <Override PartName="/ppt/ink/ink958.xml" ContentType="application/inkml+xml"/>
  <Override PartName="/ppt/ink/ink959.xml" ContentType="application/inkml+xml"/>
  <Override PartName="/ppt/ink/ink960.xml" ContentType="application/inkml+xml"/>
  <Override PartName="/ppt/ink/ink961.xml" ContentType="application/inkml+xml"/>
  <Override PartName="/ppt/ink/ink962.xml" ContentType="application/inkml+xml"/>
  <Override PartName="/ppt/ink/ink963.xml" ContentType="application/inkml+xml"/>
  <Override PartName="/ppt/ink/ink964.xml" ContentType="application/inkml+xml"/>
  <Override PartName="/ppt/ink/ink965.xml" ContentType="application/inkml+xml"/>
  <Override PartName="/ppt/ink/ink966.xml" ContentType="application/inkml+xml"/>
  <Override PartName="/ppt/ink/ink967.xml" ContentType="application/inkml+xml"/>
  <Override PartName="/ppt/ink/ink968.xml" ContentType="application/inkml+xml"/>
  <Override PartName="/ppt/ink/ink969.xml" ContentType="application/inkml+xml"/>
  <Override PartName="/ppt/ink/ink970.xml" ContentType="application/inkml+xml"/>
  <Override PartName="/ppt/ink/ink971.xml" ContentType="application/inkml+xml"/>
  <Override PartName="/ppt/ink/ink972.xml" ContentType="application/inkml+xml"/>
  <Override PartName="/ppt/ink/ink973.xml" ContentType="application/inkml+xml"/>
  <Override PartName="/ppt/ink/ink974.xml" ContentType="application/inkml+xml"/>
  <Override PartName="/ppt/ink/ink975.xml" ContentType="application/inkml+xml"/>
  <Override PartName="/ppt/ink/ink976.xml" ContentType="application/inkml+xml"/>
  <Override PartName="/ppt/ink/ink977.xml" ContentType="application/inkml+xml"/>
  <Override PartName="/ppt/ink/ink978.xml" ContentType="application/inkml+xml"/>
  <Override PartName="/ppt/ink/ink979.xml" ContentType="application/inkml+xml"/>
  <Override PartName="/ppt/ink/ink980.xml" ContentType="application/inkml+xml"/>
  <Override PartName="/ppt/ink/ink981.xml" ContentType="application/inkml+xml"/>
  <Override PartName="/ppt/ink/ink982.xml" ContentType="application/inkml+xml"/>
  <Override PartName="/ppt/ink/ink983.xml" ContentType="application/inkml+xml"/>
  <Override PartName="/ppt/ink/ink984.xml" ContentType="application/inkml+xml"/>
  <Override PartName="/ppt/ink/ink985.xml" ContentType="application/inkml+xml"/>
  <Override PartName="/ppt/ink/ink986.xml" ContentType="application/inkml+xml"/>
  <Override PartName="/ppt/ink/ink987.xml" ContentType="application/inkml+xml"/>
  <Override PartName="/ppt/ink/ink988.xml" ContentType="application/inkml+xml"/>
  <Override PartName="/ppt/ink/ink989.xml" ContentType="application/inkml+xml"/>
  <Override PartName="/ppt/ink/ink990.xml" ContentType="application/inkml+xml"/>
  <Override PartName="/ppt/ink/ink991.xml" ContentType="application/inkml+xml"/>
  <Override PartName="/ppt/ink/ink992.xml" ContentType="application/inkml+xml"/>
  <Override PartName="/ppt/ink/ink993.xml" ContentType="application/inkml+xml"/>
  <Override PartName="/ppt/ink/ink994.xml" ContentType="application/inkml+xml"/>
  <Override PartName="/ppt/ink/ink995.xml" ContentType="application/inkml+xml"/>
  <Override PartName="/ppt/ink/ink996.xml" ContentType="application/inkml+xml"/>
  <Override PartName="/ppt/ink/ink997.xml" ContentType="application/inkml+xml"/>
  <Override PartName="/ppt/ink/ink998.xml" ContentType="application/inkml+xml"/>
  <Override PartName="/ppt/ink/ink999.xml" ContentType="application/inkml+xml"/>
  <Override PartName="/ppt/ink/ink1000.xml" ContentType="application/inkml+xml"/>
  <Override PartName="/ppt/ink/ink1001.xml" ContentType="application/inkml+xml"/>
  <Override PartName="/ppt/ink/ink1002.xml" ContentType="application/inkml+xml"/>
  <Override PartName="/ppt/ink/ink1003.xml" ContentType="application/inkml+xml"/>
  <Override PartName="/ppt/ink/ink1004.xml" ContentType="application/inkml+xml"/>
  <Override PartName="/ppt/ink/ink1005.xml" ContentType="application/inkml+xml"/>
  <Override PartName="/ppt/ink/ink1006.xml" ContentType="application/inkml+xml"/>
  <Override PartName="/ppt/ink/ink1007.xml" ContentType="application/inkml+xml"/>
  <Override PartName="/ppt/ink/ink1008.xml" ContentType="application/inkml+xml"/>
  <Override PartName="/ppt/ink/ink1009.xml" ContentType="application/inkml+xml"/>
  <Override PartName="/ppt/ink/ink1010.xml" ContentType="application/inkml+xml"/>
  <Override PartName="/ppt/ink/ink1011.xml" ContentType="application/inkml+xml"/>
  <Override PartName="/ppt/ink/ink1012.xml" ContentType="application/inkml+xml"/>
  <Override PartName="/ppt/ink/ink1013.xml" ContentType="application/inkml+xml"/>
  <Override PartName="/ppt/ink/ink1014.xml" ContentType="application/inkml+xml"/>
  <Override PartName="/ppt/ink/ink1015.xml" ContentType="application/inkml+xml"/>
  <Override PartName="/ppt/ink/ink1016.xml" ContentType="application/inkml+xml"/>
  <Override PartName="/ppt/ink/ink1017.xml" ContentType="application/inkml+xml"/>
  <Override PartName="/ppt/ink/ink1018.xml" ContentType="application/inkml+xml"/>
  <Override PartName="/ppt/ink/ink1019.xml" ContentType="application/inkml+xml"/>
  <Override PartName="/ppt/ink/ink1020.xml" ContentType="application/inkml+xml"/>
  <Override PartName="/ppt/ink/ink1021.xml" ContentType="application/inkml+xml"/>
  <Override PartName="/ppt/ink/ink1022.xml" ContentType="application/inkml+xml"/>
  <Override PartName="/ppt/ink/ink1023.xml" ContentType="application/inkml+xml"/>
  <Override PartName="/ppt/ink/ink1024.xml" ContentType="application/inkml+xml"/>
  <Override PartName="/ppt/ink/ink1025.xml" ContentType="application/inkml+xml"/>
  <Override PartName="/ppt/tags/tag78.xml" ContentType="application/vnd.openxmlformats-officedocument.presentationml.tags+xml"/>
  <Override PartName="/ppt/ink/ink1026.xml" ContentType="application/inkml+xml"/>
  <Override PartName="/ppt/ink/ink1027.xml" ContentType="application/inkml+xml"/>
  <Override PartName="/ppt/ink/ink1028.xml" ContentType="application/inkml+xml"/>
  <Override PartName="/ppt/ink/ink1029.xml" ContentType="application/inkml+xml"/>
  <Override PartName="/ppt/ink/ink1030.xml" ContentType="application/inkml+xml"/>
  <Override PartName="/ppt/ink/ink1031.xml" ContentType="application/inkml+xml"/>
  <Override PartName="/ppt/ink/ink1032.xml" ContentType="application/inkml+xml"/>
  <Override PartName="/ppt/ink/ink1033.xml" ContentType="application/inkml+xml"/>
  <Override PartName="/ppt/ink/ink1034.xml" ContentType="application/inkml+xml"/>
  <Override PartName="/ppt/ink/ink1035.xml" ContentType="application/inkml+xml"/>
  <Override PartName="/ppt/ink/ink1036.xml" ContentType="application/inkml+xml"/>
  <Override PartName="/ppt/ink/ink1037.xml" ContentType="application/inkml+xml"/>
  <Override PartName="/ppt/ink/ink1038.xml" ContentType="application/inkml+xml"/>
  <Override PartName="/ppt/ink/ink1039.xml" ContentType="application/inkml+xml"/>
  <Override PartName="/ppt/ink/ink1040.xml" ContentType="application/inkml+xml"/>
  <Override PartName="/ppt/ink/ink1041.xml" ContentType="application/inkml+xml"/>
  <Override PartName="/ppt/ink/ink1042.xml" ContentType="application/inkml+xml"/>
  <Override PartName="/ppt/ink/ink1043.xml" ContentType="application/inkml+xml"/>
  <Override PartName="/ppt/ink/ink1044.xml" ContentType="application/inkml+xml"/>
  <Override PartName="/ppt/ink/ink1045.xml" ContentType="application/inkml+xml"/>
  <Override PartName="/ppt/ink/ink1046.xml" ContentType="application/inkml+xml"/>
  <Override PartName="/ppt/ink/ink1047.xml" ContentType="application/inkml+xml"/>
  <Override PartName="/ppt/ink/ink1048.xml" ContentType="application/inkml+xml"/>
  <Override PartName="/ppt/ink/ink1049.xml" ContentType="application/inkml+xml"/>
  <Override PartName="/ppt/ink/ink1050.xml" ContentType="application/inkml+xml"/>
  <Override PartName="/ppt/ink/ink1051.xml" ContentType="application/inkml+xml"/>
  <Override PartName="/ppt/ink/ink1052.xml" ContentType="application/inkml+xml"/>
  <Override PartName="/ppt/ink/ink1053.xml" ContentType="application/inkml+xml"/>
  <Override PartName="/ppt/ink/ink1054.xml" ContentType="application/inkml+xml"/>
  <Override PartName="/ppt/ink/ink1055.xml" ContentType="application/inkml+xml"/>
  <Override PartName="/ppt/ink/ink1056.xml" ContentType="application/inkml+xml"/>
  <Override PartName="/ppt/ink/ink1057.xml" ContentType="application/inkml+xml"/>
  <Override PartName="/ppt/ink/ink1058.xml" ContentType="application/inkml+xml"/>
  <Override PartName="/ppt/ink/ink1059.xml" ContentType="application/inkml+xml"/>
  <Override PartName="/ppt/ink/ink1060.xml" ContentType="application/inkml+xml"/>
  <Override PartName="/ppt/ink/ink1061.xml" ContentType="application/inkml+xml"/>
  <Override PartName="/ppt/ink/ink1062.xml" ContentType="application/inkml+xml"/>
  <Override PartName="/ppt/ink/ink1063.xml" ContentType="application/inkml+xml"/>
  <Override PartName="/ppt/ink/ink1064.xml" ContentType="application/inkml+xml"/>
  <Override PartName="/ppt/ink/ink1065.xml" ContentType="application/inkml+xml"/>
  <Override PartName="/ppt/ink/ink1066.xml" ContentType="application/inkml+xml"/>
  <Override PartName="/ppt/ink/ink1067.xml" ContentType="application/inkml+xml"/>
  <Override PartName="/ppt/ink/ink1068.xml" ContentType="application/inkml+xml"/>
  <Override PartName="/ppt/ink/ink1069.xml" ContentType="application/inkml+xml"/>
  <Override PartName="/ppt/ink/ink1070.xml" ContentType="application/inkml+xml"/>
  <Override PartName="/ppt/ink/ink1071.xml" ContentType="application/inkml+xml"/>
  <Override PartName="/ppt/ink/ink1072.xml" ContentType="application/inkml+xml"/>
  <Override PartName="/ppt/ink/ink1073.xml" ContentType="application/inkml+xml"/>
  <Override PartName="/ppt/ink/ink1074.xml" ContentType="application/inkml+xml"/>
  <Override PartName="/ppt/ink/ink1075.xml" ContentType="application/inkml+xml"/>
  <Override PartName="/ppt/ink/ink1076.xml" ContentType="application/inkml+xml"/>
  <Override PartName="/ppt/ink/ink1077.xml" ContentType="application/inkml+xml"/>
  <Override PartName="/ppt/ink/ink1078.xml" ContentType="application/inkml+xml"/>
  <Override PartName="/ppt/ink/ink1079.xml" ContentType="application/inkml+xml"/>
  <Override PartName="/ppt/ink/ink1080.xml" ContentType="application/inkml+xml"/>
  <Override PartName="/ppt/ink/ink1081.xml" ContentType="application/inkml+xml"/>
  <Override PartName="/ppt/ink/ink1082.xml" ContentType="application/inkml+xml"/>
  <Override PartName="/ppt/ink/ink1083.xml" ContentType="application/inkml+xml"/>
  <Override PartName="/ppt/ink/ink1084.xml" ContentType="application/inkml+xml"/>
  <Override PartName="/ppt/ink/ink1085.xml" ContentType="application/inkml+xml"/>
  <Override PartName="/ppt/ink/ink1086.xml" ContentType="application/inkml+xml"/>
  <Override PartName="/ppt/ink/ink1087.xml" ContentType="application/inkml+xml"/>
  <Override PartName="/ppt/ink/ink1088.xml" ContentType="application/inkml+xml"/>
  <Override PartName="/ppt/ink/ink1089.xml" ContentType="application/inkml+xml"/>
  <Override PartName="/ppt/ink/ink1090.xml" ContentType="application/inkml+xml"/>
  <Override PartName="/ppt/ink/ink1091.xml" ContentType="application/inkml+xml"/>
  <Override PartName="/ppt/ink/ink1092.xml" ContentType="application/inkml+xml"/>
  <Override PartName="/ppt/ink/ink1093.xml" ContentType="application/inkml+xml"/>
  <Override PartName="/ppt/ink/ink1094.xml" ContentType="application/inkml+xml"/>
  <Override PartName="/ppt/ink/ink1095.xml" ContentType="application/inkml+xml"/>
  <Override PartName="/ppt/ink/ink1096.xml" ContentType="application/inkml+xml"/>
  <Override PartName="/ppt/ink/ink1097.xml" ContentType="application/inkml+xml"/>
  <Override PartName="/ppt/ink/ink1098.xml" ContentType="application/inkml+xml"/>
  <Override PartName="/ppt/ink/ink1099.xml" ContentType="application/inkml+xml"/>
  <Override PartName="/ppt/ink/ink1100.xml" ContentType="application/inkml+xml"/>
  <Override PartName="/ppt/ink/ink1101.xml" ContentType="application/inkml+xml"/>
  <Override PartName="/ppt/ink/ink1102.xml" ContentType="application/inkml+xml"/>
  <Override PartName="/ppt/ink/ink1103.xml" ContentType="application/inkml+xml"/>
  <Override PartName="/ppt/ink/ink1104.xml" ContentType="application/inkml+xml"/>
  <Override PartName="/ppt/ink/ink1105.xml" ContentType="application/inkml+xml"/>
  <Override PartName="/ppt/ink/ink1106.xml" ContentType="application/inkml+xml"/>
  <Override PartName="/ppt/ink/ink1107.xml" ContentType="application/inkml+xml"/>
  <Override PartName="/ppt/tags/tag79.xml" ContentType="application/vnd.openxmlformats-officedocument.presentationml.tags+xml"/>
  <Override PartName="/ppt/ink/ink1108.xml" ContentType="application/inkml+xml"/>
  <Override PartName="/ppt/ink/ink1109.xml" ContentType="application/inkml+xml"/>
  <Override PartName="/ppt/ink/ink1110.xml" ContentType="application/inkml+xml"/>
  <Override PartName="/ppt/ink/ink1111.xml" ContentType="application/inkml+xml"/>
  <Override PartName="/ppt/ink/ink1112.xml" ContentType="application/inkml+xml"/>
  <Override PartName="/ppt/ink/ink1113.xml" ContentType="application/inkml+xml"/>
  <Override PartName="/ppt/ink/ink1114.xml" ContentType="application/inkml+xml"/>
  <Override PartName="/ppt/ink/ink1115.xml" ContentType="application/inkml+xml"/>
  <Override PartName="/ppt/ink/ink1116.xml" ContentType="application/inkml+xml"/>
  <Override PartName="/ppt/ink/ink1117.xml" ContentType="application/inkml+xml"/>
  <Override PartName="/ppt/ink/ink1118.xml" ContentType="application/inkml+xml"/>
  <Override PartName="/ppt/ink/ink1119.xml" ContentType="application/inkml+xml"/>
  <Override PartName="/ppt/ink/ink1120.xml" ContentType="application/inkml+xml"/>
  <Override PartName="/ppt/ink/ink1121.xml" ContentType="application/inkml+xml"/>
  <Override PartName="/ppt/ink/ink1122.xml" ContentType="application/inkml+xml"/>
  <Override PartName="/ppt/ink/ink1123.xml" ContentType="application/inkml+xml"/>
  <Override PartName="/ppt/ink/ink1124.xml" ContentType="application/inkml+xml"/>
  <Override PartName="/ppt/ink/ink1125.xml" ContentType="application/inkml+xml"/>
  <Override PartName="/ppt/ink/ink1126.xml" ContentType="application/inkml+xml"/>
  <Override PartName="/ppt/ink/ink1127.xml" ContentType="application/inkml+xml"/>
  <Override PartName="/ppt/ink/ink1128.xml" ContentType="application/inkml+xml"/>
  <Override PartName="/ppt/ink/ink1129.xml" ContentType="application/inkml+xml"/>
  <Override PartName="/ppt/ink/ink1130.xml" ContentType="application/inkml+xml"/>
  <Override PartName="/ppt/ink/ink1131.xml" ContentType="application/inkml+xml"/>
  <Override PartName="/ppt/ink/ink1132.xml" ContentType="application/inkml+xml"/>
  <Override PartName="/ppt/ink/ink1133.xml" ContentType="application/inkml+xml"/>
  <Override PartName="/ppt/ink/ink1134.xml" ContentType="application/inkml+xml"/>
  <Override PartName="/ppt/ink/ink1135.xml" ContentType="application/inkml+xml"/>
  <Override PartName="/ppt/ink/ink1136.xml" ContentType="application/inkml+xml"/>
  <Override PartName="/ppt/ink/ink1137.xml" ContentType="application/inkml+xml"/>
  <Override PartName="/ppt/ink/ink1138.xml" ContentType="application/inkml+xml"/>
  <Override PartName="/ppt/ink/ink1139.xml" ContentType="application/inkml+xml"/>
  <Override PartName="/ppt/ink/ink1140.xml" ContentType="application/inkml+xml"/>
  <Override PartName="/ppt/ink/ink1141.xml" ContentType="application/inkml+xml"/>
  <Override PartName="/ppt/ink/ink1142.xml" ContentType="application/inkml+xml"/>
  <Override PartName="/ppt/ink/ink1143.xml" ContentType="application/inkml+xml"/>
  <Override PartName="/ppt/ink/ink1144.xml" ContentType="application/inkml+xml"/>
  <Override PartName="/ppt/ink/ink1145.xml" ContentType="application/inkml+xml"/>
  <Override PartName="/ppt/ink/ink1146.xml" ContentType="application/inkml+xml"/>
  <Override PartName="/ppt/ink/ink1147.xml" ContentType="application/inkml+xml"/>
  <Override PartName="/ppt/ink/ink1148.xml" ContentType="application/inkml+xml"/>
  <Override PartName="/ppt/ink/ink1149.xml" ContentType="application/inkml+xml"/>
  <Override PartName="/ppt/ink/ink1150.xml" ContentType="application/inkml+xml"/>
  <Override PartName="/ppt/ink/ink1151.xml" ContentType="application/inkml+xml"/>
  <Override PartName="/ppt/ink/ink1152.xml" ContentType="application/inkml+xml"/>
  <Override PartName="/ppt/ink/ink1153.xml" ContentType="application/inkml+xml"/>
  <Override PartName="/ppt/ink/ink1154.xml" ContentType="application/inkml+xml"/>
  <Override PartName="/ppt/ink/ink1155.xml" ContentType="application/inkml+xml"/>
  <Override PartName="/ppt/ink/ink1156.xml" ContentType="application/inkml+xml"/>
  <Override PartName="/ppt/ink/ink1157.xml" ContentType="application/inkml+xml"/>
  <Override PartName="/ppt/ink/ink1158.xml" ContentType="application/inkml+xml"/>
  <Override PartName="/ppt/ink/ink1159.xml" ContentType="application/inkml+xml"/>
  <Override PartName="/ppt/ink/ink1160.xml" ContentType="application/inkml+xml"/>
  <Override PartName="/ppt/ink/ink1161.xml" ContentType="application/inkml+xml"/>
  <Override PartName="/ppt/ink/ink1162.xml" ContentType="application/inkml+xml"/>
  <Override PartName="/ppt/ink/ink1163.xml" ContentType="application/inkml+xml"/>
  <Override PartName="/ppt/ink/ink1164.xml" ContentType="application/inkml+xml"/>
  <Override PartName="/ppt/ink/ink1165.xml" ContentType="application/inkml+xml"/>
  <Override PartName="/ppt/ink/ink1166.xml" ContentType="application/inkml+xml"/>
  <Override PartName="/ppt/ink/ink1167.xml" ContentType="application/inkml+xml"/>
  <Override PartName="/ppt/ink/ink1168.xml" ContentType="application/inkml+xml"/>
  <Override PartName="/ppt/ink/ink1169.xml" ContentType="application/inkml+xml"/>
  <Override PartName="/ppt/ink/ink1170.xml" ContentType="application/inkml+xml"/>
  <Override PartName="/ppt/ink/ink1171.xml" ContentType="application/inkml+xml"/>
  <Override PartName="/ppt/ink/ink1172.xml" ContentType="application/inkml+xml"/>
  <Override PartName="/ppt/ink/ink1173.xml" ContentType="application/inkml+xml"/>
  <Override PartName="/ppt/ink/ink1174.xml" ContentType="application/inkml+xml"/>
  <Override PartName="/ppt/ink/ink1175.xml" ContentType="application/inkml+xml"/>
  <Override PartName="/ppt/ink/ink1176.xml" ContentType="application/inkml+xml"/>
  <Override PartName="/ppt/ink/ink1177.xml" ContentType="application/inkml+xml"/>
  <Override PartName="/ppt/ink/ink1178.xml" ContentType="application/inkml+xml"/>
  <Override PartName="/ppt/ink/ink1179.xml" ContentType="application/inkml+xml"/>
  <Override PartName="/ppt/ink/ink1180.xml" ContentType="application/inkml+xml"/>
  <Override PartName="/ppt/ink/ink1181.xml" ContentType="application/inkml+xml"/>
  <Override PartName="/ppt/ink/ink1182.xml" ContentType="application/inkml+xml"/>
  <Override PartName="/ppt/ink/ink1183.xml" ContentType="application/inkml+xml"/>
  <Override PartName="/ppt/ink/ink1184.xml" ContentType="application/inkml+xml"/>
  <Override PartName="/ppt/ink/ink1185.xml" ContentType="application/inkml+xml"/>
  <Override PartName="/ppt/ink/ink1186.xml" ContentType="application/inkml+xml"/>
  <Override PartName="/ppt/ink/ink1187.xml" ContentType="application/inkml+xml"/>
  <Override PartName="/ppt/ink/ink1188.xml" ContentType="application/inkml+xml"/>
  <Override PartName="/ppt/ink/ink1189.xml" ContentType="application/inkml+xml"/>
  <Override PartName="/ppt/ink/ink1190.xml" ContentType="application/inkml+xml"/>
  <Override PartName="/ppt/ink/ink1191.xml" ContentType="application/inkml+xml"/>
  <Override PartName="/ppt/ink/ink1192.xml" ContentType="application/inkml+xml"/>
  <Override PartName="/ppt/ink/ink1193.xml" ContentType="application/inkml+xml"/>
  <Override PartName="/ppt/ink/ink1194.xml" ContentType="application/inkml+xml"/>
  <Override PartName="/ppt/ink/ink1195.xml" ContentType="application/inkml+xml"/>
  <Override PartName="/ppt/ink/ink1196.xml" ContentType="application/inkml+xml"/>
  <Override PartName="/ppt/ink/ink1197.xml" ContentType="application/inkml+xml"/>
  <Override PartName="/ppt/ink/ink1198.xml" ContentType="application/inkml+xml"/>
  <Override PartName="/ppt/ink/ink1199.xml" ContentType="application/inkml+xml"/>
  <Override PartName="/ppt/ink/ink1200.xml" ContentType="application/inkml+xml"/>
  <Override PartName="/ppt/ink/ink1201.xml" ContentType="application/inkml+xml"/>
  <Override PartName="/ppt/ink/ink1202.xml" ContentType="application/inkml+xml"/>
  <Override PartName="/ppt/ink/ink1203.xml" ContentType="application/inkml+xml"/>
  <Override PartName="/ppt/ink/ink1204.xml" ContentType="application/inkml+xml"/>
  <Override PartName="/ppt/ink/ink1205.xml" ContentType="application/inkml+xml"/>
  <Override PartName="/ppt/ink/ink1206.xml" ContentType="application/inkml+xml"/>
  <Override PartName="/ppt/ink/ink1207.xml" ContentType="application/inkml+xml"/>
  <Override PartName="/ppt/ink/ink1208.xml" ContentType="application/inkml+xml"/>
  <Override PartName="/ppt/ink/ink1209.xml" ContentType="application/inkml+xml"/>
  <Override PartName="/ppt/ink/ink1210.xml" ContentType="application/inkml+xml"/>
  <Override PartName="/ppt/ink/ink1211.xml" ContentType="application/inkml+xml"/>
  <Override PartName="/ppt/ink/ink1212.xml" ContentType="application/inkml+xml"/>
  <Override PartName="/ppt/ink/ink1213.xml" ContentType="application/inkml+xml"/>
  <Override PartName="/ppt/ink/ink1214.xml" ContentType="application/inkml+xml"/>
  <Override PartName="/ppt/ink/ink1215.xml" ContentType="application/inkml+xml"/>
  <Override PartName="/ppt/ink/ink1216.xml" ContentType="application/inkml+xml"/>
  <Override PartName="/ppt/ink/ink1217.xml" ContentType="application/inkml+xml"/>
  <Override PartName="/ppt/ink/ink1218.xml" ContentType="application/inkml+xml"/>
  <Override PartName="/ppt/ink/ink1219.xml" ContentType="application/inkml+xml"/>
  <Override PartName="/ppt/ink/ink1220.xml" ContentType="application/inkml+xml"/>
  <Override PartName="/ppt/ink/ink1221.xml" ContentType="application/inkml+xml"/>
  <Override PartName="/ppt/ink/ink1222.xml" ContentType="application/inkml+xml"/>
  <Override PartName="/ppt/ink/ink1223.xml" ContentType="application/inkml+xml"/>
  <Override PartName="/ppt/ink/ink1224.xml" ContentType="application/inkml+xml"/>
  <Override PartName="/ppt/ink/ink1225.xml" ContentType="application/inkml+xml"/>
  <Override PartName="/ppt/ink/ink1226.xml" ContentType="application/inkml+xml"/>
  <Override PartName="/ppt/ink/ink1227.xml" ContentType="application/inkml+xml"/>
  <Override PartName="/ppt/ink/ink1228.xml" ContentType="application/inkml+xml"/>
  <Override PartName="/ppt/ink/ink1229.xml" ContentType="application/inkml+xml"/>
  <Override PartName="/ppt/ink/ink1230.xml" ContentType="application/inkml+xml"/>
  <Override PartName="/ppt/ink/ink1231.xml" ContentType="application/inkml+xml"/>
  <Override PartName="/ppt/ink/ink1232.xml" ContentType="application/inkml+xml"/>
  <Override PartName="/ppt/ink/ink1233.xml" ContentType="application/inkml+xml"/>
  <Override PartName="/ppt/ink/ink1234.xml" ContentType="application/inkml+xml"/>
  <Override PartName="/ppt/ink/ink1235.xml" ContentType="application/inkml+xml"/>
  <Override PartName="/ppt/ink/ink1236.xml" ContentType="application/inkml+xml"/>
  <Override PartName="/ppt/ink/ink1237.xml" ContentType="application/inkml+xml"/>
  <Override PartName="/ppt/ink/ink1238.xml" ContentType="application/inkml+xml"/>
  <Override PartName="/ppt/ink/ink1239.xml" ContentType="application/inkml+xml"/>
  <Override PartName="/ppt/ink/ink1240.xml" ContentType="application/inkml+xml"/>
  <Override PartName="/ppt/ink/ink1241.xml" ContentType="application/inkml+xml"/>
  <Override PartName="/ppt/ink/ink1242.xml" ContentType="application/inkml+xml"/>
  <Override PartName="/ppt/ink/ink1243.xml" ContentType="application/inkml+xml"/>
  <Override PartName="/ppt/ink/ink1244.xml" ContentType="application/inkml+xml"/>
  <Override PartName="/ppt/ink/ink1245.xml" ContentType="application/inkml+xml"/>
  <Override PartName="/ppt/ink/ink1246.xml" ContentType="application/inkml+xml"/>
  <Override PartName="/ppt/ink/ink1247.xml" ContentType="application/inkml+xml"/>
  <Override PartName="/ppt/ink/ink1248.xml" ContentType="application/inkml+xml"/>
  <Override PartName="/ppt/ink/ink1249.xml" ContentType="application/inkml+xml"/>
  <Override PartName="/ppt/ink/ink1250.xml" ContentType="application/inkml+xml"/>
  <Override PartName="/ppt/ink/ink1251.xml" ContentType="application/inkml+xml"/>
  <Override PartName="/ppt/ink/ink1252.xml" ContentType="application/inkml+xml"/>
  <Override PartName="/ppt/ink/ink1253.xml" ContentType="application/inkml+xml"/>
  <Override PartName="/ppt/ink/ink1254.xml" ContentType="application/inkml+xml"/>
  <Override PartName="/ppt/ink/ink1255.xml" ContentType="application/inkml+xml"/>
  <Override PartName="/ppt/ink/ink1256.xml" ContentType="application/inkml+xml"/>
  <Override PartName="/ppt/ink/ink1257.xml" ContentType="application/inkml+xml"/>
  <Override PartName="/ppt/ink/ink1258.xml" ContentType="application/inkml+xml"/>
  <Override PartName="/ppt/ink/ink1259.xml" ContentType="application/inkml+xml"/>
  <Override PartName="/ppt/ink/ink1260.xml" ContentType="application/inkml+xml"/>
  <Override PartName="/ppt/ink/ink1261.xml" ContentType="application/inkml+xml"/>
  <Override PartName="/ppt/ink/ink1262.xml" ContentType="application/inkml+xml"/>
  <Override PartName="/ppt/ink/ink1263.xml" ContentType="application/inkml+xml"/>
  <Override PartName="/ppt/ink/ink1264.xml" ContentType="application/inkml+xml"/>
  <Override PartName="/ppt/ink/ink1265.xml" ContentType="application/inkml+xml"/>
  <Override PartName="/ppt/ink/ink1266.xml" ContentType="application/inkml+xml"/>
  <Override PartName="/ppt/ink/ink1267.xml" ContentType="application/inkml+xml"/>
  <Override PartName="/ppt/ink/ink1268.xml" ContentType="application/inkml+xml"/>
  <Override PartName="/ppt/ink/ink1269.xml" ContentType="application/inkml+xml"/>
  <Override PartName="/ppt/ink/ink1270.xml" ContentType="application/inkml+xml"/>
  <Override PartName="/ppt/ink/ink1271.xml" ContentType="application/inkml+xml"/>
  <Override PartName="/ppt/ink/ink1272.xml" ContentType="application/inkml+xml"/>
  <Override PartName="/ppt/ink/ink1273.xml" ContentType="application/inkml+xml"/>
  <Override PartName="/ppt/ink/ink1274.xml" ContentType="application/inkml+xml"/>
  <Override PartName="/ppt/ink/ink1275.xml" ContentType="application/inkml+xml"/>
  <Override PartName="/ppt/ink/ink1276.xml" ContentType="application/inkml+xml"/>
  <Override PartName="/ppt/ink/ink1277.xml" ContentType="application/inkml+xml"/>
  <Override PartName="/ppt/ink/ink1278.xml" ContentType="application/inkml+xml"/>
  <Override PartName="/ppt/ink/ink1279.xml" ContentType="application/inkml+xml"/>
  <Override PartName="/ppt/ink/ink1280.xml" ContentType="application/inkml+xml"/>
  <Override PartName="/ppt/ink/ink1281.xml" ContentType="application/inkml+xml"/>
  <Override PartName="/ppt/ink/ink1282.xml" ContentType="application/inkml+xml"/>
  <Override PartName="/ppt/ink/ink1283.xml" ContentType="application/inkml+xml"/>
  <Override PartName="/ppt/ink/ink1284.xml" ContentType="application/inkml+xml"/>
  <Override PartName="/ppt/ink/ink1285.xml" ContentType="application/inkml+xml"/>
  <Override PartName="/ppt/ink/ink1286.xml" ContentType="application/inkml+xml"/>
  <Override PartName="/ppt/ink/ink1287.xml" ContentType="application/inkml+xml"/>
  <Override PartName="/ppt/ink/ink1288.xml" ContentType="application/inkml+xml"/>
  <Override PartName="/ppt/ink/ink1289.xml" ContentType="application/inkml+xml"/>
  <Override PartName="/ppt/ink/ink1290.xml" ContentType="application/inkml+xml"/>
  <Override PartName="/ppt/ink/ink1291.xml" ContentType="application/inkml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ink/ink1292.xml" ContentType="application/inkml+xml"/>
  <Override PartName="/ppt/ink/ink1293.xml" ContentType="application/inkml+xml"/>
  <Override PartName="/ppt/ink/ink1294.xml" ContentType="application/inkml+xml"/>
  <Override PartName="/ppt/ink/ink1295.xml" ContentType="application/inkml+xml"/>
  <Override PartName="/ppt/ink/ink1296.xml" ContentType="application/inkml+xml"/>
  <Override PartName="/ppt/ink/ink1297.xml" ContentType="application/inkml+xml"/>
  <Override PartName="/ppt/ink/ink1298.xml" ContentType="application/inkml+xml"/>
  <Override PartName="/ppt/ink/ink1299.xml" ContentType="application/inkml+xml"/>
  <Override PartName="/ppt/ink/ink1300.xml" ContentType="application/inkml+xml"/>
  <Override PartName="/ppt/ink/ink1301.xml" ContentType="application/inkml+xml"/>
  <Override PartName="/ppt/ink/ink1302.xml" ContentType="application/inkml+xml"/>
  <Override PartName="/ppt/ink/ink1303.xml" ContentType="application/inkml+xml"/>
  <Override PartName="/ppt/ink/ink1304.xml" ContentType="application/inkml+xml"/>
  <Override PartName="/ppt/ink/ink1305.xml" ContentType="application/inkml+xml"/>
  <Override PartName="/ppt/ink/ink1306.xml" ContentType="application/inkml+xml"/>
  <Override PartName="/ppt/ink/ink1307.xml" ContentType="application/inkml+xml"/>
  <Override PartName="/ppt/ink/ink1308.xml" ContentType="application/inkml+xml"/>
  <Override PartName="/ppt/ink/ink1309.xml" ContentType="application/inkml+xml"/>
  <Override PartName="/ppt/ink/ink1310.xml" ContentType="application/inkml+xml"/>
  <Override PartName="/ppt/ink/ink1311.xml" ContentType="application/inkml+xml"/>
  <Override PartName="/ppt/ink/ink1312.xml" ContentType="application/inkml+xml"/>
  <Override PartName="/ppt/ink/ink1313.xml" ContentType="application/inkml+xml"/>
  <Override PartName="/ppt/ink/ink1314.xml" ContentType="application/inkml+xml"/>
  <Override PartName="/ppt/ink/ink1315.xml" ContentType="application/inkml+xml"/>
  <Override PartName="/ppt/ink/ink1316.xml" ContentType="application/inkml+xml"/>
  <Override PartName="/ppt/ink/ink1317.xml" ContentType="application/inkml+xml"/>
  <Override PartName="/ppt/ink/ink1318.xml" ContentType="application/inkml+xml"/>
  <Override PartName="/ppt/ink/ink1319.xml" ContentType="application/inkml+xml"/>
  <Override PartName="/ppt/ink/ink1320.xml" ContentType="application/inkml+xml"/>
  <Override PartName="/ppt/ink/ink1321.xml" ContentType="application/inkml+xml"/>
  <Override PartName="/ppt/ink/ink1322.xml" ContentType="application/inkml+xml"/>
  <Override PartName="/ppt/ink/ink1323.xml" ContentType="application/inkml+xml"/>
  <Override PartName="/ppt/ink/ink1324.xml" ContentType="application/inkml+xml"/>
  <Override PartName="/ppt/ink/ink1325.xml" ContentType="application/inkml+xml"/>
  <Override PartName="/ppt/ink/ink1326.xml" ContentType="application/inkml+xml"/>
  <Override PartName="/ppt/ink/ink1327.xml" ContentType="application/inkml+xml"/>
  <Override PartName="/ppt/ink/ink1328.xml" ContentType="application/inkml+xml"/>
  <Override PartName="/ppt/ink/ink1329.xml" ContentType="application/inkml+xml"/>
  <Override PartName="/ppt/ink/ink1330.xml" ContentType="application/inkml+xml"/>
  <Override PartName="/ppt/ink/ink1331.xml" ContentType="application/inkml+xml"/>
  <Override PartName="/ppt/ink/ink1332.xml" ContentType="application/inkml+xml"/>
  <Override PartName="/ppt/ink/ink1333.xml" ContentType="application/inkml+xml"/>
  <Override PartName="/ppt/ink/ink1334.xml" ContentType="application/inkml+xml"/>
  <Override PartName="/ppt/ink/ink1335.xml" ContentType="application/inkml+xml"/>
  <Override PartName="/ppt/ink/ink1336.xml" ContentType="application/inkml+xml"/>
  <Override PartName="/ppt/ink/ink1337.xml" ContentType="application/inkml+xml"/>
  <Override PartName="/ppt/ink/ink1338.xml" ContentType="application/inkml+xml"/>
  <Override PartName="/ppt/ink/ink1339.xml" ContentType="application/inkml+xml"/>
  <Override PartName="/ppt/ink/ink1340.xml" ContentType="application/inkml+xml"/>
  <Override PartName="/ppt/ink/ink1341.xml" ContentType="application/inkml+xml"/>
  <Override PartName="/ppt/ink/ink1342.xml" ContentType="application/inkml+xml"/>
  <Override PartName="/ppt/ink/ink1343.xml" ContentType="application/inkml+xml"/>
  <Override PartName="/ppt/ink/ink1344.xml" ContentType="application/inkml+xml"/>
  <Override PartName="/ppt/ink/ink1345.xml" ContentType="application/inkml+xml"/>
  <Override PartName="/ppt/ink/ink1346.xml" ContentType="application/inkml+xml"/>
  <Override PartName="/ppt/ink/ink1347.xml" ContentType="application/inkml+xml"/>
  <Override PartName="/ppt/ink/ink1348.xml" ContentType="application/inkml+xml"/>
  <Override PartName="/ppt/ink/ink1349.xml" ContentType="application/inkml+xml"/>
  <Override PartName="/ppt/ink/ink1350.xml" ContentType="application/inkml+xml"/>
  <Override PartName="/ppt/ink/ink1351.xml" ContentType="application/inkml+xml"/>
  <Override PartName="/ppt/ink/ink1352.xml" ContentType="application/inkml+xml"/>
  <Override PartName="/ppt/ink/ink1353.xml" ContentType="application/inkml+xml"/>
  <Override PartName="/ppt/ink/ink1354.xml" ContentType="application/inkml+xml"/>
  <Override PartName="/ppt/ink/ink1355.xml" ContentType="application/inkml+xml"/>
  <Override PartName="/ppt/ink/ink1356.xml" ContentType="application/inkml+xml"/>
  <Override PartName="/ppt/ink/ink1357.xml" ContentType="application/inkml+xml"/>
  <Override PartName="/ppt/ink/ink1358.xml" ContentType="application/inkml+xml"/>
  <Override PartName="/ppt/ink/ink1359.xml" ContentType="application/inkml+xml"/>
  <Override PartName="/ppt/ink/ink1360.xml" ContentType="application/inkml+xml"/>
  <Override PartName="/ppt/ink/ink1361.xml" ContentType="application/inkml+xml"/>
  <Override PartName="/ppt/ink/ink1362.xml" ContentType="application/inkml+xml"/>
  <Override PartName="/ppt/ink/ink1363.xml" ContentType="application/inkml+xml"/>
  <Override PartName="/ppt/ink/ink1364.xml" ContentType="application/inkml+xml"/>
  <Override PartName="/ppt/ink/ink1365.xml" ContentType="application/inkml+xml"/>
  <Override PartName="/ppt/ink/ink1366.xml" ContentType="application/inkml+xml"/>
  <Override PartName="/ppt/ink/ink1367.xml" ContentType="application/inkml+xml"/>
  <Override PartName="/ppt/ink/ink1368.xml" ContentType="application/inkml+xml"/>
  <Override PartName="/ppt/ink/ink1369.xml" ContentType="application/inkml+xml"/>
  <Override PartName="/ppt/ink/ink1370.xml" ContentType="application/inkml+xml"/>
  <Override PartName="/ppt/ink/ink1371.xml" ContentType="application/inkml+xml"/>
  <Override PartName="/ppt/ink/ink1372.xml" ContentType="application/inkml+xml"/>
  <Override PartName="/ppt/ink/ink1373.xml" ContentType="application/inkml+xml"/>
  <Override PartName="/ppt/ink/ink1374.xml" ContentType="application/inkml+xml"/>
  <Override PartName="/ppt/ink/ink1375.xml" ContentType="application/inkml+xml"/>
  <Override PartName="/ppt/ink/ink1376.xml" ContentType="application/inkml+xml"/>
  <Override PartName="/ppt/ink/ink1377.xml" ContentType="application/inkml+xml"/>
  <Override PartName="/ppt/ink/ink1378.xml" ContentType="application/inkml+xml"/>
  <Override PartName="/ppt/ink/ink1379.xml" ContentType="application/inkml+xml"/>
  <Override PartName="/ppt/ink/ink1380.xml" ContentType="application/inkml+xml"/>
  <Override PartName="/ppt/ink/ink1381.xml" ContentType="application/inkml+xml"/>
  <Override PartName="/ppt/ink/ink1382.xml" ContentType="application/inkml+xml"/>
  <Override PartName="/ppt/ink/ink1383.xml" ContentType="application/inkml+xml"/>
  <Override PartName="/ppt/ink/ink1384.xml" ContentType="application/inkml+xml"/>
  <Override PartName="/ppt/ink/ink1385.xml" ContentType="application/inkml+xml"/>
  <Override PartName="/ppt/ink/ink1386.xml" ContentType="application/inkml+xml"/>
  <Override PartName="/ppt/ink/ink1387.xml" ContentType="application/inkml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ink/ink1388.xml" ContentType="application/inkml+xml"/>
  <Override PartName="/ppt/ink/ink1389.xml" ContentType="application/inkml+xml"/>
  <Override PartName="/ppt/ink/ink1390.xml" ContentType="application/inkml+xml"/>
  <Override PartName="/ppt/ink/ink1391.xml" ContentType="application/inkml+xml"/>
  <Override PartName="/ppt/ink/ink1392.xml" ContentType="application/inkml+xml"/>
  <Override PartName="/ppt/ink/ink1393.xml" ContentType="application/inkml+xml"/>
  <Override PartName="/ppt/ink/ink1394.xml" ContentType="application/inkml+xml"/>
  <Override PartName="/ppt/ink/ink1395.xml" ContentType="application/inkml+xml"/>
  <Override PartName="/ppt/ink/ink1396.xml" ContentType="application/inkml+xml"/>
  <Override PartName="/ppt/ink/ink1397.xml" ContentType="application/inkml+xml"/>
  <Override PartName="/ppt/ink/ink1398.xml" ContentType="application/inkml+xml"/>
  <Override PartName="/ppt/ink/ink1399.xml" ContentType="application/inkml+xml"/>
  <Override PartName="/ppt/ink/ink1400.xml" ContentType="application/inkml+xml"/>
  <Override PartName="/ppt/ink/ink1401.xml" ContentType="application/inkml+xml"/>
  <Override PartName="/ppt/ink/ink1402.xml" ContentType="application/inkml+xml"/>
  <Override PartName="/ppt/ink/ink1403.xml" ContentType="application/inkml+xml"/>
  <Override PartName="/ppt/ink/ink1404.xml" ContentType="application/inkml+xml"/>
  <Override PartName="/ppt/ink/ink1405.xml" ContentType="application/inkml+xml"/>
  <Override PartName="/ppt/ink/ink1406.xml" ContentType="application/inkml+xml"/>
  <Override PartName="/ppt/ink/ink1407.xml" ContentType="application/inkml+xml"/>
  <Override PartName="/ppt/ink/ink1408.xml" ContentType="application/inkml+xml"/>
  <Override PartName="/ppt/ink/ink1409.xml" ContentType="application/inkml+xml"/>
  <Override PartName="/ppt/ink/ink1410.xml" ContentType="application/inkml+xml"/>
  <Override PartName="/ppt/ink/ink1411.xml" ContentType="application/inkml+xml"/>
  <Override PartName="/ppt/ink/ink1412.xml" ContentType="application/inkml+xml"/>
  <Override PartName="/ppt/ink/ink1413.xml" ContentType="application/inkml+xml"/>
  <Override PartName="/ppt/ink/ink1414.xml" ContentType="application/inkml+xml"/>
  <Override PartName="/ppt/ink/ink1415.xml" ContentType="application/inkml+xml"/>
  <Override PartName="/ppt/ink/ink1416.xml" ContentType="application/inkml+xml"/>
  <Override PartName="/ppt/ink/ink1417.xml" ContentType="application/inkml+xml"/>
  <Override PartName="/ppt/ink/ink1418.xml" ContentType="application/inkml+xml"/>
  <Override PartName="/ppt/ink/ink1419.xml" ContentType="application/inkml+xml"/>
  <Override PartName="/ppt/ink/ink1420.xml" ContentType="application/inkml+xml"/>
  <Override PartName="/ppt/ink/ink1421.xml" ContentType="application/inkml+xml"/>
  <Override PartName="/ppt/ink/ink1422.xml" ContentType="application/inkml+xml"/>
  <Override PartName="/ppt/ink/ink1423.xml" ContentType="application/inkml+xml"/>
  <Override PartName="/ppt/ink/ink1424.xml" ContentType="application/inkml+xml"/>
  <Override PartName="/ppt/ink/ink1425.xml" ContentType="application/inkml+xml"/>
  <Override PartName="/ppt/ink/ink1426.xml" ContentType="application/inkml+xml"/>
  <Override PartName="/ppt/ink/ink1427.xml" ContentType="application/inkml+xml"/>
  <Override PartName="/ppt/ink/ink1428.xml" ContentType="application/inkml+xml"/>
  <Override PartName="/ppt/ink/ink1429.xml" ContentType="application/inkml+xml"/>
  <Override PartName="/ppt/ink/ink1430.xml" ContentType="application/inkml+xml"/>
  <Override PartName="/ppt/ink/ink1431.xml" ContentType="application/inkml+xml"/>
  <Override PartName="/ppt/ink/ink1432.xml" ContentType="application/inkml+xml"/>
  <Override PartName="/ppt/ink/ink1433.xml" ContentType="application/inkml+xml"/>
  <Override PartName="/ppt/ink/ink1434.xml" ContentType="application/inkml+xml"/>
  <Override PartName="/ppt/ink/ink1435.xml" ContentType="application/inkml+xml"/>
  <Override PartName="/ppt/ink/ink1436.xml" ContentType="application/inkml+xml"/>
  <Override PartName="/ppt/ink/ink1437.xml" ContentType="application/inkml+xml"/>
  <Override PartName="/ppt/tags/tag84.xml" ContentType="application/vnd.openxmlformats-officedocument.presentationml.tags+xml"/>
  <Override PartName="/ppt/ink/ink1438.xml" ContentType="application/inkml+xml"/>
  <Override PartName="/ppt/ink/ink1439.xml" ContentType="application/inkml+xml"/>
  <Override PartName="/ppt/ink/ink1440.xml" ContentType="application/inkml+xml"/>
  <Override PartName="/ppt/ink/ink1441.xml" ContentType="application/inkml+xml"/>
  <Override PartName="/ppt/ink/ink1442.xml" ContentType="application/inkml+xml"/>
  <Override PartName="/ppt/ink/ink1443.xml" ContentType="application/inkml+xml"/>
  <Override PartName="/ppt/ink/ink1444.xml" ContentType="application/inkml+xml"/>
  <Override PartName="/ppt/ink/ink1445.xml" ContentType="application/inkml+xml"/>
  <Override PartName="/ppt/ink/ink1446.xml" ContentType="application/inkml+xml"/>
  <Override PartName="/ppt/ink/ink1447.xml" ContentType="application/inkml+xml"/>
  <Override PartName="/ppt/ink/ink1448.xml" ContentType="application/inkml+xml"/>
  <Override PartName="/ppt/ink/ink1449.xml" ContentType="application/inkml+xml"/>
  <Override PartName="/ppt/ink/ink1450.xml" ContentType="application/inkml+xml"/>
  <Override PartName="/ppt/ink/ink1451.xml" ContentType="application/inkml+xml"/>
  <Override PartName="/ppt/ink/ink1452.xml" ContentType="application/inkml+xml"/>
  <Override PartName="/ppt/ink/ink1453.xml" ContentType="application/inkml+xml"/>
  <Override PartName="/ppt/ink/ink1454.xml" ContentType="application/inkml+xml"/>
  <Override PartName="/ppt/ink/ink1455.xml" ContentType="application/inkml+xml"/>
  <Override PartName="/ppt/ink/ink1456.xml" ContentType="application/inkml+xml"/>
  <Override PartName="/ppt/ink/ink1457.xml" ContentType="application/inkml+xml"/>
  <Override PartName="/ppt/ink/ink1458.xml" ContentType="application/inkml+xml"/>
  <Override PartName="/ppt/ink/ink1459.xml" ContentType="application/inkml+xml"/>
  <Override PartName="/ppt/ink/ink1460.xml" ContentType="application/inkml+xml"/>
  <Override PartName="/ppt/ink/ink1461.xml" ContentType="application/inkml+xml"/>
  <Override PartName="/ppt/ink/ink1462.xml" ContentType="application/inkml+xml"/>
  <Override PartName="/ppt/ink/ink1463.xml" ContentType="application/inkml+xml"/>
  <Override PartName="/ppt/ink/ink1464.xml" ContentType="application/inkml+xml"/>
  <Override PartName="/ppt/ink/ink1465.xml" ContentType="application/inkml+xml"/>
  <Override PartName="/ppt/ink/ink1466.xml" ContentType="application/inkml+xml"/>
  <Override PartName="/ppt/ink/ink1467.xml" ContentType="application/inkml+xml"/>
  <Override PartName="/ppt/ink/ink1468.xml" ContentType="application/inkml+xml"/>
  <Override PartName="/ppt/ink/ink1469.xml" ContentType="application/inkml+xml"/>
  <Override PartName="/ppt/ink/ink1470.xml" ContentType="application/inkml+xml"/>
  <Override PartName="/ppt/ink/ink1471.xml" ContentType="application/inkml+xml"/>
  <Override PartName="/ppt/ink/ink1472.xml" ContentType="application/inkml+xml"/>
  <Override PartName="/ppt/ink/ink1473.xml" ContentType="application/inkml+xml"/>
  <Override PartName="/ppt/ink/ink1474.xml" ContentType="application/inkml+xml"/>
  <Override PartName="/ppt/ink/ink1475.xml" ContentType="application/inkml+xml"/>
  <Override PartName="/ppt/ink/ink1476.xml" ContentType="application/inkml+xml"/>
  <Override PartName="/ppt/ink/ink1477.xml" ContentType="application/inkml+xml"/>
  <Override PartName="/ppt/ink/ink1478.xml" ContentType="application/inkml+xml"/>
  <Override PartName="/ppt/ink/ink147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2" r:id="rId2"/>
    <p:sldId id="256" r:id="rId3"/>
    <p:sldId id="257" r:id="rId4"/>
    <p:sldId id="260" r:id="rId5"/>
    <p:sldId id="259" r:id="rId6"/>
    <p:sldId id="258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70" r:id="rId15"/>
    <p:sldId id="273" r:id="rId16"/>
    <p:sldId id="268" r:id="rId17"/>
    <p:sldId id="289" r:id="rId18"/>
    <p:sldId id="269" r:id="rId19"/>
    <p:sldId id="290" r:id="rId20"/>
    <p:sldId id="291" r:id="rId21"/>
    <p:sldId id="293" r:id="rId22"/>
    <p:sldId id="294" r:id="rId23"/>
    <p:sldId id="292" r:id="rId24"/>
    <p:sldId id="295" r:id="rId25"/>
    <p:sldId id="296" r:id="rId26"/>
    <p:sldId id="297" r:id="rId27"/>
    <p:sldId id="298" r:id="rId28"/>
    <p:sldId id="299" r:id="rId29"/>
    <p:sldId id="300" r:id="rId3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3">
          <p15:clr>
            <a:srgbClr val="A4A3A4"/>
          </p15:clr>
        </p15:guide>
        <p15:guide id="2" pos="288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2F2EA"/>
    <a:srgbClr val="F6F6EE"/>
    <a:srgbClr val="D9D9D9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6" d="100"/>
          <a:sy n="76" d="100"/>
        </p:scale>
        <p:origin x="1000" y="64"/>
      </p:cViewPr>
      <p:guideLst>
        <p:guide orient="horz" pos="2163"/>
        <p:guide pos="2885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6" units="1/cm"/>
          <inkml:channelProperty channel="Y" name="resolution" value="28.34646" units="1/cm"/>
          <inkml:channelProperty channel="F" name="resolution" value="1" units="1/dev"/>
        </inkml:channelProperties>
      </inkml:inkSource>
      <inkml:timestamp xml:id="ts0" timeString="2022-05-23T15:04:57"/>
    </inkml:context>
    <inkml:brush xml:id="br0">
      <inkml:brushProperty name="width" value="0.04794" units="cm"/>
      <inkml:brushProperty name="height" value="0.04794" units="cm"/>
      <inkml:brushProperty name="color" value="#FF0000"/>
    </inkml:brush>
  </inkml:definitions>
  <inkml:trace contextRef="#ctx0" brushRef="#br0">45860 38828 782,'28'10'0,"-4"-2"1,-4-4 0,-3-2 1,-1-3 1,4-1 4,4-2 2,4-1 3,3-1 1,3 2 0,2 0-1,4 0-1,1 1-1,0-1-1,1-1-2,-1 0 0,-1-1-2,-2 1-1,-3 1 0,-1 1-2,-4 0 0,-6 0-1,-4 0-2,-6 0-1,0 0 0,6 0 2,4 0 2,6 0 1,0 0 0,-5 0-1,-6 0-1,-4 0-1,1 0 0,9 1 0,8-1 1,10 0 0,1 0 0,-5 0 0,-7 0-1,-6 0-1,-1 0 0,0 1 0,3 1 1,0 1 0,-1 0 0,-4 0-1,-4 0 1,-5 0-1,-6 0 0,-6-2 2,-7 0 2,-6 0 2,-4-1 0,2 2-3,0-1-1,1 2-2,-2 0-2,-5 0-1,-3 0 0,-6 0-2,0 0 0,2 2 1,2-1-1,2 2 1,1 0 0,-2 1 1,-1 1 0,-2 1 0,-2 0 0,-2 1 1,-4 1 1,-3 0 0,-3 1 0,-1 0 0,-3 0 0,-2 0 1,-3-1 0,-5 0-1,-4-1 1,-4-1 0,-2-1-1,1-1 2,2-2-1,2-1 1,1-2 1,1 0-2,2-1 1,1 0-1,3-1 2,4 0 1,3 0 2,4 0 3,4 1 0,4 0 1,5 1 1,4 0 1,9 2-1,12 0-1,13 1-2,12 0-1,8 1-1,3 0 1,2 0 1,4 0 0,3-1 1,4 0-2,3-1-2,4 0-1,2-3-1,1-2 0,1-3 0,1-4 0,-2-1-1,0-1 0,-2-1 0,-1 0 1,-5 0-1,-7 0-1,-7 1 1,-8 1-1,-9 1 2,-11 1 1,-11 2 3,-11 2 3,-6 1-1,-2 2-3,-2 3-3,0 2-2,-2 1-4,-1 3-4,0 0-4,-1 2-4,1 1-3,5-1-1,2-1-1,5-1-2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6" units="1/cm"/>
          <inkml:channelProperty channel="Y" name="resolution" value="28.34646" units="1/cm"/>
          <inkml:channelProperty channel="F" name="resolution" value="1" units="1/dev"/>
        </inkml:channelProperties>
      </inkml:inkSource>
      <inkml:timestamp xml:id="ts0" timeString="2022-05-23T16:04:57"/>
    </inkml:context>
    <inkml:brush xml:id="br0">
      <inkml:brushProperty name="width" value="0.05564" units="cm"/>
      <inkml:brushProperty name="height" value="0.05564" units="cm"/>
      <inkml:brushProperty name="color" value="#FF0000"/>
    </inkml:brush>
  </inkml:definitions>
  <inkml:trace contextRef="#ctx0" brushRef="#br0">88168 42601 823,'-11'33'1,"2"-4"-7,3-5-5,2-4-7,1-3-1,-1-1 2,-1 0 4,0-1 2,-1 1 3,0 2 2,0 2 2,0 3 2,-1 0 1,-1-2 2,-1-1 0,-2-2 2,2-2-2,6-5-5,6-5-3,6-3-5,4-6-1,5-3 1,3-5 2,3-5 1,3-2 2,2-3 1,1-3 2,2-1 2,0-2 1,-1 0 0,-1-2 0,0 0 1,-1 1 2,-3 3 3,-3 3 3,-1 3 3,-3 6 5,-5 8 4,-5 10 4,-4 8 6,-2 6 0,-1 2-5,-1 2-3,-1 2-5,0 1-3,0 0-4,0-2-4,0 0-3,1-1-3,1-2-1,2-1-3,1-1-1,2-3-3,4-3-2,2-3-3,3-2-3,2-5 0,1-6 1,0-6 1,2-6 2,0-4 0,3-3 1,2-3 1,3-3 0,0-3 1,0-3 1,1-2 1,-1-4 0,0-1 1,-2 0 2,-1-1 2,-2 1 2,-2 3 1,-4 6 0,-4 5 2,-3 7-1,-4 8 5,-4 13 9,-3 13 8,-4 12 9,-2 7 2,0 3-5,0 2-4,0 2-4,0 1-3,2 0-2,0 1-1,0-1-3,3-2 0,1-2-1,2-3-1,3-3 0,3-3-2,2-5-3,3-2-2,3-5-4,2-3 0,1-4-2,1-3 0,0-4 0,2-5-3,4-5-4,4-5-5,4-4-3,-2-3-2,-6 4 1,-5 3 2,-6 3 0,0-3 1,6-5-2,8-8-2,6-6-1,0-1 1,-6 5 2,-5 3 2,-7 6 3,-3 2 0,-4 1-2,-3 2-2,-2 2-3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39682 46150,'0'12,"-17"0,-1-1,12 1,0 0,-5 17,-1 1,0 5,0 0,6-23,1 0,-19 47,0-1,1-10,-1-1,-5-18,0 0,23-17,0 0,0-18,0 0,18-11,0-1,17-17,0-1,13 1,-1 0,-6 5,0 1,1-1,-1 1,-6 17,1 1,-18 11,-1 0,1 17,0 1,0 17,-1 0,7 7,0-1,-7-6,1 0,-6-5,0-1,0-17,0 0,-12-18,0 0,0-6</inkml:trace>
</inkml:ink>
</file>

<file path=ppt/ink/ink100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85747 50421,'-23'0,"17"0,0 0,0-6,0 0,6 0,0 0,0 0,0 0,6 6,0 0,0 0,0 0,-1 0,1 0,6 0,0 0,11 0,1 0,17 6,0 0,24-6,0 0,11 0,0 0,7 0,-1 0,0 0,1 0,-1 6,0 0,-5 0,-1 0,1-6,-1 0,0-12,1 0,5 6,0 0,-5 6,-1 0,1 0,-1 0,7 6,-1 0,-6-6,1 0,-30-6,0 0,-24 0,1 1,41-7,-1 0,-5 12,0 0,-18 0,0 0,-17 0,-1 0,-5 0</inkml:trace>
</inkml:ink>
</file>

<file path=ppt/ink/ink100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84847 55136,'-23'-12,"17"6,0 0,0 0,0 0,12 6,0 0,23 0,1 0,5 6,0 0,18 0,0 0,29 0,1 0,17-6,0 0,5 0,1 0,-29 6,-1 0,-41-6,1 0,-25 0,1 0,0 0,0 0,-18 0,0 0,6-6,0 0,0 0</inkml:trace>
</inkml:ink>
</file>

<file path=ppt/ink/ink100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91712 55400,'0'12,"-6"-12,0 0,12 0,0 0,11 0,1 0,11 0,1 0,17 0,0 0,35 0,1 0,52 0,0 0,24 0,0 0,-48 6,1 0,-71-1,0 1,83 6,-1 0,-46 0,-1-1,-11-5,-1 0,-22-6,-1 0,-24 6,1 0,-12-6,0 0,-18 0,0 0,-5-6</inkml:trace>
</inkml:ink>
</file>

<file path=ppt/ink/ink100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69400 7444,'0'12,"0"-6,0 0,18-6,-1 0,48-18,0 0,58-11,1 0,-1 17,1 0,-59 12,-1 0,-52 0,0 0,-6 0,0 0,-42 0,1 0,29 6,0 0,-11 0</inkml:trace>
</inkml:ink>
</file>

<file path=ppt/ink/ink100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70936 6835,'0'-23,"0"17,0 0,0 35,0 1,0 64,0 0,-12 23,0 1,6-53,0-1,6-52,0 0,0-53,0-1,6 13</inkml:trace>
</inkml:ink>
</file>

<file path=ppt/ink/ink100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71661 6900,'0'12,"-6"0,0-1,6 25,0-1,0 41,0 1,-12-1,0 1,-5-30,-1 0,6-35,0-1,1 1,-1 0,-6 0</inkml:trace>
</inkml:ink>
</file>

<file path=ppt/ink/ink100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69700 10100,'24'12,"-19"-6,1 0,0 11,0 1,12 29,-1 0,-5 29,0 1,-12-13,0 1,-12-24,0 0,1-29,-1 0,6-18</inkml:trace>
</inkml:ink>
</file>

<file path=ppt/ink/ink100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69394 10665,'12'12,"11"-7,1 1,41-35,-1-1,36-5,0 0,-11 11,-1 1,-53 17,0 0,-23 6,0 0,-12 18,0-1,-6 7,0-1,0-11,0 0,-47 59,0-1,-41 18,0 1,-29 11,-1 0,36-47,0 0,82-53,0 0,53-18,0 0,41-29,1 0,5 0,0 0,-12 12,0 0,-23 5,0 1,-53 17,0 0,0 6</inkml:trace>
</inkml:ink>
</file>

<file path=ppt/ink/ink100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70108 10200,'-12'24,"6"23,0 0,-6 64,1 1,-25 17,1 1,-6-25,0 1,-1-17,1-1,12-41,-1 0,18-47,1 0,5-6,0 0,6-6,0 0,-6-5</inkml:trace>
</inkml:ink>
</file>

<file path=ppt/ink/ink100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71150 12600,'47'12,"30"23,-1 0,6 42,1-1,-42-17,0 0,-35-29,0-1,-6-23,0 0,0-12,0 0,-30-29,1-1,17 19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43512 44150,'12'0,"-6"0,0 0,-6 35,0 1,0-13,0 1,-6 70,0 0,6-53,0 0,-12 94,0 1,12-54,0 0,0-46,0-1,0-29,0 0,6-18,0 0,-6 0</inkml:trace>
</inkml:ink>
</file>

<file path=ppt/ink/ink101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76300 7950,'24'47,"-19"-41,1 0,-6 0,0-1,18-5,0 0,5 6,1 0,-7 0,1 0,-12-6,0 0,-6 6</inkml:trace>
</inkml:ink>
</file>

<file path=ppt/ink/ink101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74450 10759,'12'23,"11"-17,1 0,35-29,-1-1,13 6,-1 1,-11 11,0 0,-18 35,0 1,-29 46,0 1,-12 29,0-1,-12-10,0-1,1-53,-1 0,12-35,0 0,0-18,0 0,17-47,1 1,35-60,0 0,12-5,-1-1,-40 66</inkml:trace>
</inkml:ink>
</file>

<file path=ppt/ink/ink101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79350 6997,'12'-12,"5"6,1 1,6-7,-1 0,1 12,-1 0,-5 6,0 0,-1 0,1 0,-6 5,-1 1,1-6,0 0,-6 17,0 1,-12 29,0 0,-12 41,1 0,-7 6,1 0,11-24,0 1,0-48,1 1,5-30,0 0,-6 0,0 0,6 0,0 0,-23-12,0 0,11 6</inkml:trace>
</inkml:ink>
</file>

<file path=ppt/ink/ink101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78197 9435,'-35'-11,"29"11,0 0,30 0,-1 0,54-12,-1 0,-11 12,0 0,-7 0,1 0,18 0,-1 0,-17 12,0 0,-53 11,0 1,-42 11,1 0,-47 24,-1 0,-28 0,-1 0,23-18,1 0,65-29,-1 0,30-12,0 0,0 0,0 0,41-6,0 0,35-23,1-1,-1-5,0-1,-23 19,0-1,-35 12,-1 0,-29 12,0 0,-5 0</inkml:trace>
</inkml:ink>
</file>

<file path=ppt/ink/ink101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78762 12350,'0'94,"-6"-35,0 0,6 11,0 1,0-18,0-1,0-34,0 0,0-42,0 1,0 5</inkml:trace>
</inkml:ink>
</file>

<file path=ppt/ink/ink101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78600 13082,'35'0,"7"-17,-1-1,18 0,-1 1,1 11,0 0,-12 6,0 0,-29 12,0 0,-36 23,0 0,-52 18,-1 0,-17 0,0 0,40-24,1 1,41-30,1 0,34-24,0 1,-17 17,0 0,41-29,0-1,-35 19,-1-1,7 0</inkml:trace>
</inkml:ink>
</file>

<file path=ppt/ink/ink101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67700 2600,'0'12,"12"-6,0 0,29 35,0 0,12 35,0 1,-41-59,0-1,17 13,1-1,-13-23,1 0,-12-18</inkml:trace>
</inkml:ink>
</file>

<file path=ppt/ink/ink101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67206 2612,'-12'-12,"0"18,0 0,-11 53,-1-1,13-28,-1-1,-59 159,1 0,-24 12,0 0,17-59,1 0,29-99,0-1,41-41,0 0,-6 0</inkml:trace>
</inkml:ink>
</file>

<file path=ppt/ink/ink101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70645 3250,'0'12,"0"-6,0 0,0 5,0 1,0-6,0 0,0 47,0 0,-12 12,0-1,-6-17,1 0,5-29,0 0,6-18,0 0,6-6</inkml:trace>
</inkml:ink>
</file>

<file path=ppt/ink/ink101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70374 2324,'-12'0,"6"6,0 0,35-6,1 0,23-12,0 0,6 6,-1 0,-22 6,-1 0,-17 6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43700 43341,'35'0,"-23"0,0 0,5-12,1 1,-6 5,0 0,17-6,0 0,-11 6,0 1,23-7,0 0,-6 0,1 1,22 5,1 0,12 0,-1 0,-23 6,0 0,-23 0,0 0,-13 6,1 0,-12 0,0 0,6-1,0 1,0-6,0 0,-6 6,0 0,5-6,1 0,0 12,0 0,6-7,0 1,-1 0,1 0,0 6,0 0,-6 17,-1 0,1 7,0-1,0 6,0 0,0 0,0 1,-6-31,0 1,11 53,1 0,-6 5,0 1,0 5,0 1,-6-1,0 0,0-5,0 0,-6-13,0 1,-12-18,1 0,5-23,0 0,6-18,0 0,1 0,-1 0,0-6,0 0,-12-12,1 1,11-13,0 1,0 17</inkml:trace>
</inkml:ink>
</file>

<file path=ppt/ink/ink102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72135 2830,'0'23,"0"-11,0 0,6 11,0 1,-6 11,0 0,-6 1,0-1,-5-11,-1-1,6-11,0 0,6-18,0 0,6-35,0 0,23-30,1 0,5 1,0-1,1 41,-1 1,-23 29,0 0,-7 35,1 1,-6 23,0-1,0-5,0 0,0-29,0 0,0-19,0 1,0 6,0 0,6-12,0 0,0 0,0 0,0 0</inkml:trace>
</inkml:ink>
</file>

<file path=ppt/ink/ink102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73764 3065,'0'-12,"0"-6,0 1,0-1,0 0,0 13,0-1,0-12,0 0,0 12,0 1,-6-7,0 0,-24 18,1 0,-6 41,-1 0,13 6,-1 0,24-18,0 0,24-29,-1 0,13-23,-1-1,6-17,0-1,-29 25,0-1,-6 6,0 0,-6 0,0 0,0 47,0 1,-12 40,0 0,6 7,0-1,1-29,-1 0,0-42,0 1,6-12,0 0,-12-12,0 0,12 0,0 0,-23-17,-1-1,-5-5,-1-1,-5 7,0-1,11 12,0 1,13 11,-1 0,6-6</inkml:trace>
</inkml:ink>
</file>

<file path=ppt/ink/ink102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78950 2650,'12'12,"-6"-6,0 0,5 11,1 1,6 23,-1 0,-5-5,0-1,0-12,-1 1,1-18,0 0,0-18,-1 0,-5 6,0 0,6-11</inkml:trace>
</inkml:ink>
</file>

<file path=ppt/ink/ink102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78744 2750,'-47'82,"-6"24,0 0,-18 12,1 0,29-54,0 1,5-30,1 1,12-13,-1 1,30-36,0 0,17-17,1-1,-12 13</inkml:trace>
</inkml:ink>
</file>

<file path=ppt/ink/ink102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81274 3350,'0'71,"0"-54,0 1,-6 17,0 0,0 7,0-1,6-24,0 1,0-12,0 0,12-12,0 0,17-18,0 1,7-18,-1 0,-6 5,1 1,-7 12,1-1,-7 1,1-1,-12 24,0 0,-6 6,0 0,0 23,0 1,0 5,0 0,-6-5,0-1,0-17,0-1,6-5,0 0,0 6,0 0,0-6</inkml:trace>
</inkml:ink>
</file>

<file path=ppt/ink/ink102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81550 1901,'0'-23,"6"23,0 0,0 18,0-1,-1-11,1 0,12 29,0 0,-7-5,1-1,6-5,0-1,-13-11,1 0,6-18,0 0,17-35,1 0,29-18,0 0,-24 24,0 0,-11 17</inkml:trace>
</inkml:ink>
</file>

<file path=ppt/ink/ink102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16297 26394,'-23'0,"17"6,0 0,0-6,0 0,24 0,-1 0,19 0,-1 0,12 0,0 0,29 0,1 0,35-6,-1 0,25-12,-1 1,12 17,0 0,-12 0,0 0,12 6,0 0,-41-6,0 0,-65 0,0 0,101 0,-1 0,-18-6,1 0,-36 0,0 0,-23 0,-1 0,-46 0,0 1,-30 5,0 0,-29-6,0 0,-24 0,1 0,-13 6,1 0,11 0,0 0,36 0,-1 0,-58 6,0 0,41 0</inkml:trace>
</inkml:ink>
</file>

<file path=ppt/ink/ink102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77450 20247,'0'-12,"0"1,0-1,0-6,0 1,0-7,0 0,0 7,0-1,6 12,0 0,-6 1,0-1,6 6,0 0,-1 0,1 0,0 0,0 0,0 11,0 1,0 12,0-1,0 1,-1-1,-5-11,0 0,12 23,0 0,0 7,-1-1,-5-6,0 0,6-23,0 0,-6-6,0 0,-1-6,1 0,0-6,0 0,0 0,0 0,6-6,-1 1,1-1,0 0,-6 6,0 0,17-23,1 0,5-19,1 1,-1-17,0-1,-11 18,0 0,-18 41,0 0,-12 18,0 0,6-1</inkml:trace>
</inkml:ink>
</file>

<file path=ppt/ink/ink102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79600 21700,'0'12,"0"-6,0 0,0 0,0 0,6-6,0 0,0 6,0 0,0-18,0 0,-6 6,0 0,0 0,0 0,-6 6</inkml:trace>
</inkml:ink>
</file>

<file path=ppt/ink/ink102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92112 20259,'0'35,"0"6,0 0,0 12,0 0,0 0,0 0,-6-24,0 1,6-42,0 0,0-17,0-1,6 19,0-1,0-35,0 0,-1 29,1 1,12-36,0 0,-1 18,1-1,-1 19,1-1,0 30,-1 0,-5 17,0 0,0 7,-1-1,-5-6,0 1,0 5,0 0,-6-5,0-1,-6-17,0-1,6-5,0 0,0-12,0 0,0 1,0-1,0 0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44954 44029,'24'59,"-12"-47,0 0,5-12,1 0,-6 0,-1 0,19-24,-1 1,7-7,-1 1,-6-1,1 1,-13 11,1 1,-12 11,0 0,-12 12,0 0,-12 29,1 0,-1-5,0-1,12-17,1 0,-19 35,1 0,-1-6,0 0,-5-6,0 0,5-5,1-1,5-17,0 0,12-12,0 0,6-6,0 0,0 0,0 0,0 0,0 0,0 1,0-1,-5 6,-1 0,0 0,0 0,0 6</inkml:trace>
</inkml:ink>
</file>

<file path=ppt/ink/ink103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94150 21900,'0'12,"0"-6,0 0,0 0</inkml:trace>
</inkml:ink>
</file>

<file path=ppt/ink/ink103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75341 24762,'12'0,"-18"12,0-1,0-5,0 0,-29 29,0 1,-12 11,0 0,11-12,1 0,23-23,1 0,-25 11,1 1,53-24,-1 0,42-18,0 1,12-7,-1 1,-11 5,0 0,-36 6,1 1,-24 5,0 0,-6 6,0 0,-23-6,-1 0,-17-11,0-1,6 0,0 1,0-13,-1 1,19 5,-1 1,24 17,0 0,6 18,0 0,-6-1,0 1,12 35,0 0,-6-23,-1-1,13 54,0-1,5-29,1 0,-18-29,0-1,17 1,1 0,-19-24,1 0,6-29,0-1,-12-11,0 0,6-11,0-1,-6-12,0 1,5 52</inkml:trace>
</inkml:ink>
</file>

<file path=ppt/ink/ink103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30412 22100,'-12'0,"41"6,1 0,5 0,1 0,-1-1,0 1,-23 6,0 0,-6-6</inkml:trace>
</inkml:ink>
</file>

<file path=ppt/ink/ink103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29812 23700,'-12'0,"18"0,0 0,17 0,1 0,-1 18,1-1,5 30,1 0,-13 12,1 0,-12-35,0-1,5 36,1 0,0-30,0 1,-12-48,0 0,0-29,0 0,5-23,1-1,0 18,0 0,6 24</inkml:trace>
</inkml:ink>
</file>

<file path=ppt/ink/ink103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32450 20650,'0'47,"0"0,0 0,6 0,0 0,-6-11,0-1,6-29,0 0,0-6</inkml:trace>
</inkml:ink>
</file>

<file path=ppt/ink/ink103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32996 20912,'0'-12,"6"12,0 0,-24 24,0-1,-11 12,-1 1,-5-13,0 1,17-12</inkml:trace>
</inkml:ink>
</file>

<file path=ppt/ink/ink103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32100 21800,'0'12,"12"11,0 1,-7 46,1 1,0 17,0 1,-6-36,0-1,0-34,0 0,6-24,0 0,-6-6</inkml:trace>
</inkml:ink>
</file>

<file path=ppt/ink/ink103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32021 22362,'0'35,"5"-35,1 0,30 0,-1 0,6-12,0 1,-23 11,-1 0,42-12,0 0,-18 12,0 0,-29 0,0 0,-18 12,0 0,-41 29,0 0,-24 18,1 0,-12-1,-1 1,42-24,0 1,82-42,0 0,12-18,0 1,0-6,0-1,-6 12,0 1,-24 5,1 0,-24 6,0 1,-6 10</inkml:trace>
</inkml:ink>
</file>

<file path=ppt/ink/ink103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32433 23900,'12'12,"-12"5,0 1,0 12,0-1,-12 24,0 0,0-12,0 1,6-31,1 1,-7 12,0-1,12-17,0 0,-6 0,0 0,6-18,0 0,6-5</inkml:trace>
</inkml:ink>
</file>

<file path=ppt/ink/ink103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33050 23971,'12'-24,"11"6,1 1,-12 11,-1 0,-11 24,0-1,0-5,0 0,-6 23,1 0,-1-17,0 0,0 17,0 0,6-23,0 0,0 29,0 0,0-11,0-1,24-17,-1 0,7-18,-1 0,12-18,0 1,-11-1,-1 1,-23 17,0 0,12-12,-1 1,-5 11,0 0,-1-12,1 1,-6 5,0 0,0-17,0-1,-6 1,0-1,-6 13,0-1,0 0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44950 45062,'0'-12,"24"12,-1 0,36 6,0 0,5 11,1 1,-6 0,0 0,-36-7,1 1,-24-6,0 0,-6-6,0 0,-6 6</inkml:trace>
</inkml:ink>
</file>

<file path=ppt/ink/ink104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36512 22262,'0'12,"-6"-6,0 0,6 0,0 0,29-6,1 0,11-6,0 0,-6-6,1 0,-19 6,1 0,-12 6</inkml:trace>
</inkml:ink>
</file>

<file path=ppt/ink/ink104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36300 23248,'0'24,"24"-36,-1 0,24-17,0 0,-11 11,-1 0,-23 12,-1 1,1-1,0 0,0 0</inkml:trace>
</inkml:ink>
</file>

<file path=ppt/ink/ink104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36874 23669,'-24'47,"24"-35,0 0,6-24,0 0,11-17,1-1,-6 19,0-1,11-35,1 0,-13 29,1 0,35-40,0-1,-17 12,-1 0,-17 29</inkml:trace>
</inkml:ink>
</file>

<file path=ppt/ink/ink104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38247 22294,'12'12,"6"-12,-1 0,18-6,1 0,17-12,0 1,0-1,0 1,-18 5,0 0,-23 12,0 0,-12 12,0 0,-18 17,0 0,13-17,-1 0,-18 29,1 0,11-17,0-1,-23 54,-1-1,-5-5,0-1,6-29,-1 0,1-23,0 0,11-18,1 0,11-12</inkml:trace>
</inkml:ink>
</file>

<file path=ppt/ink/ink104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38550 23300,'35'0,"7"24,-1-1,18 42,0 0,-6 11,0 1,-24-42,0 0,-23-23,0 0,6-6,0 0,-18-30,0 1,0-19,0 1,0 24</inkml:trace>
</inkml:ink>
</file>

<file path=ppt/ink/ink104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42474 21500,'-12'35,"6"-23,0 0,24 0,-1-1,7-5,-1 0,1 0,-1 0,-17-6,0 0,0 0,0 0,6 6</inkml:trace>
</inkml:ink>
</file>

<file path=ppt/ink/ink104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41350 23400,'24'0,"-7"0,1 0,5 0,1 0,-7 0,1 0,23 12,0 0,-29-7,0 1,29 36,0-1,-29 12,0 0,-12-6,0 0,-6-17,0-1,6-23,0 0,-6-18,0 0,18-41,0 0,17-35,0-1,-17 66,0-1,0-11</inkml:trace>
</inkml:ink>
</file>

<file path=ppt/ink/ink104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45085 19800,'0'12,"0"-6,0 0,0-1,0 1,-6 0,1 0,5 0,0 0,-6-6,0 0,0 6,0 0,12-6,0 0,6 0,-1 0,7 0,0 0,-1 0,1 0,-6 5,0 1,5-6,1 0,-6 0,-1 0,1 0,0 0,-6 0,0 0,-6 6,0 0,-6 12,0-1,-6 7,0-1,12-11,0 0,-11 29,-1 0,6-17,0-1,-6 30,1 0,5-35,0 0,-6 40,0 1,6-29,0-1,6-23,0 0,0-12,0 0,0-12,0 1,6-13,0 1,-6-6,0-1,-6 30,0 1,1-7</inkml:trace>
</inkml:ink>
</file>

<file path=ppt/ink/ink104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44235 21662,'-11'12,"11"-7,0 1,29 0,0 0,42-6,0 0,11-12,0 1,-23 5,0 0,-36 0,1 0,-18 6,0 0,-12 0,0 0,-23 29,-1 1,-29 17,1 0,-19 0,1 0,-7 0,1 0,52-29,1 0,35-18,0 0,0 0,0 0,41-6,0 0,0-18,0 1,-30 17,1 0,47-17,0-1,-13 0,1 1,-29 17,-1 0,-28 6</inkml:trace>
</inkml:ink>
</file>

<file path=ppt/ink/ink104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44816 23500,'0'12,"0"5,0 1,6 6,0-1,-6-11,0 0,6 47,0-1,-6-16,0-1,0-29,0-1,-6 19,0-1,-6-17,0 0,7-18,-1 0,0-12,0 1,6 11,0 0,-6-6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45462 46082,'-12'12,"12"-6,0 0,18-6,-1 0,25-6,-1 0,0-12,0 1,-29 11,0 0,29-12,0 1,-29 11,0 0,-6 6</inkml:trace>
</inkml:ink>
</file>

<file path=ppt/ink/ink105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44400 23841,'12'0,"-6"-6,0 1,29-7,0 0,24-6,0 1,5-1,1 0,-24 7,0-1,-29 6,0 0,-18 12,0 0,-23 23,-1 1,1 5,-1 0,-5-5,0-1,11-5,1-1,11-5,0 0,24-18,0 0,-6-6,0 0,23-18,0 1,-5 11,-1 0,-17 6,0 1,0-1,0 0,6 0</inkml:trace>
</inkml:ink>
</file>

<file path=ppt/ink/ink105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21306 31500,'-36'59,"1"-6,0 0,23-24,0 0,-58 65,-1 0,7-11,-1-1,30-53,-1 1,25-30,-1 0,6-12,0 0,6 1</inkml:trace>
</inkml:ink>
</file>

<file path=ppt/ink/ink105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22350 30250,'12'12,"5"0,1-1,11 13,1-1,23 36,0 0,17 23,1 1,-18-30,0 0,-35-42,-1 1,24 23,1 1,-31-25,1 1,23 23,1 1,-19-19,1 1,-12-12,0 0,-12-24,0 0,-6 7,0-1,1 0</inkml:trace>
</inkml:ink>
</file>

<file path=ppt/ink/ink105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22850 33124,'0'12,"6"-6,0 0,11-6,1 0,11 0,1 0,-24-6,0 0,41 0,0 0,-12 0,0 0,-23 0,0 0,-12 12</inkml:trace>
</inkml:ink>
</file>

<file path=ppt/ink/ink105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22347 33953,'0'12,"-6"-1,0 1,-5 0,-1 0,6-12,0 0,12 0,0 0,29-6,0 0,18-18,0 1,0-6,0-1,-6 1,0-1,-18 13,1-1,-24 18</inkml:trace>
</inkml:ink>
</file>

<file path=ppt/ink/ink105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23027 34212,'0'-12,"0"24,0 0,-6 11,0 1,-12 5,1 1,-1 11,0 0,-5 0,-1 0,6-17,1-1,11-17,0 0,6-12,0 0,12-5,0-1,5 0,1 0,-12 12,0 0,17-17,1-1,-1 6,1 0,-1-5,1-1,5 0,1 1,-7-1,1 1,-12 11,0 0,-7 6,1 0,0 12,0-1,6 19,0-1,-1 6,1 1,-6-7,0 1,0-13,0 1,-6-12,0 0,0-12,0 0,-6-12,0 1,6-1</inkml:trace>
</inkml:ink>
</file>

<file path=ppt/ink/ink105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26850 31800,'12'0,"0"6,-1 0,7-6,0 0,11 0,1 0,5 0,0 0,-17 6,0 0,-12-6</inkml:trace>
</inkml:ink>
</file>

<file path=ppt/ink/ink105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26450 33300,'0'12,"0"0,0-1,12-11,0 0,11 0,1 0,5 0,1 0,-1 0,1 0,-13 24,1-1,-12 30,0 0,-6-6,0 0,0-29,0-1,-12 30,0 0,6-29,0 0,6-42,0 1,24-36,-1 0,13-35,-1 0,-29 71,0-1,6-17</inkml:trace>
</inkml:ink>
</file>

<file path=ppt/ink/ink105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29350 30550,'12'0,"-12"6,0 0,6 0,0 0,0 11,0 1,-6 11,0 1,0-1,0 0,0-23,0 0,0 24,0-1,0-17</inkml:trace>
</inkml:ink>
</file>

<file path=ppt/ink/ink105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29763 31112,'12'-12,"-6"12,0 0,-18 12,0 0,-5 11,-1 1,0-7,1 1,-1-6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45385 46798,'-23'24,"17"-18,0 0,12-6,0 0,29-18,0 0,6-5,1-1,-25 19,1-1,29-24,0 1,-35 23</inkml:trace>
</inkml:ink>
</file>

<file path=ppt/ink/ink106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28850 31862,'0'-12,"6"12,0 0,6 12,-1 0,-5-7,0 1,6 53,0 0,-6 6,0-1,-6-11,0 0,0-24,0 1,-6-42,0 0,0 0</inkml:trace>
</inkml:ink>
</file>

<file path=ppt/ink/ink106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28785 32100,'24'0,"-1"0,1 0,11 0,0 0,7 0,-1 0,0 0,0 0,-23 0,-1 0,-11 6,0 0,0 0,0 0,-6-1,0 1,-18 18,1-1,-30 18,0 1,-24 5,0 0,18-6,1 0,40-35,0 0,47-18,1 0,22-17,1-1,-6 1,0 0,-18 11,1 0,-19 13,1-1,-18 0,0 0,6 6,0 0,-12 0,0 0,0 6</inkml:trace>
</inkml:ink>
</file>

<file path=ppt/ink/ink106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29089 33250,'-12'35,"-6"1,1-1,-7 12,0 0,7 6,-1 0,0-12,1 1,5-19,0 1,12-30,0 0,6 0</inkml:trace>
</inkml:ink>
</file>

<file path=ppt/ink/ink106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29835 33400,'0'35,"0"-5,0-1,0-17,0 0,-6 17,1 1,-1-19,0 1,6 24,0-1,-6-17,0-1,6 1,0 0,0-7,0 1,18 0,-1 0,13-12,-1 0,12-18,1 0,-1 1,0-1,-17 6,-1 1,-17 5,0 0,12-12,-1 0,-11 18,0 0,0-23,0-1,-6 1,0-1,-12 1,0-1,6-5,0-1,1 24,-1 0,6-5</inkml:trace>
</inkml:ink>
</file>

<file path=ppt/ink/ink106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33050 31962,'12'0,"-6"0,0 0,5 0,1 0,6 0,0 0,-1-6,1 0,-12 6,0 0,6 0</inkml:trace>
</inkml:ink>
</file>

<file path=ppt/ink/ink106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32550 32987,'0'12,"0"-6,0 0,24-12,-1 0,18-18,0 1,12-13,0 1,-41 29</inkml:trace>
</inkml:ink>
</file>

<file path=ppt/ink/ink106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33385 33575,'-35'36,"41"-60,0 1,17-24,1-1,5 7,1 0,-19 23,1 1,12-13,-1 1,-5 11</inkml:trace>
</inkml:ink>
</file>

<file path=ppt/ink/ink106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34881 32115,'59'-12,"0"-12,-1 1,7-12,0-1,-30 25,0-1,-23 6,0 0,-6 6,0 0,-6 6,0 0,-24 23,1 1,-13 22,1 1,-6 18,0 0,0-13,-1 1,13-18,-1 0,1-23,0 0,23-18,0 0,0 0</inkml:trace>
</inkml:ink>
</file>

<file path=ppt/ink/ink106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35050 32900,'12'0,"5"6,1 0,17 23,1 1,28 22,1 1,-12 12,0 0,-23-30,-1 0,-23-23,0 0,-12-30,0 0,0 1,0-1,6 6</inkml:trace>
</inkml:ink>
</file>

<file path=ppt/ink/ink106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38800 30950,'12'0,"-6"6,0 0,-1 0,1 0,6 0,0-1,-6-5,0 0,11 12,1 0,0-6,-1 0,-5-6,0 0,-6 6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45035 47440,'-23'12,"17"-12,0 0,12 0,0 0,53-47,0 0,35-24,0 0,-76 59,-1 1,13-7</inkml:trace>
</inkml:ink>
</file>

<file path=ppt/ink/ink107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38150 32462,'12'0,"-6"6,0 0,11-6,1 0,11-6,1 0,-7 0,1 0,-7 6,1 0,-6 12,-1 0,-11-7,0 1,0 30,0-1,0-17,0-1,0 48,0 0,-6-18,1 0,-1-24,0 1,6-30,0 0,12-35,-1 0,25-30,-1 0,-12 24,1 0,-18 30</inkml:trace>
</inkml:ink>
</file>

<file path=ppt/ink/ink107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40291 29524,'35'0,"-17"0,0 0,-1-6,1 0,-1 0,1 0,0 6,-1 0,-11 6,0 0,0 0,0 0,-6 11,0 1,0 23,0 0,-12 0,0 1,7-19,-1 1,0 29,0 0,0-30,0 1,-6 34,1 1,-1-23,0-1,6-29,0 0,6-12,0 0,0-6,0 0,0-17,0-1,-6 1,1 0,-7-1,0 1,0 11,1 1,-7 11,0 0,7 6,-1 0,6 0,0 0,30 12,-1-1,24-11,0 0,0 6,0 0,-23 0,-1 0,-11-6,0 0,5 12,1-1,-18-5,0 0,-35 18,-1-1,-11 12,0 1,-23 5,-1 0,18-11,1-1,40-23,0 0,36-6,-1 0,36-18,0 0,-7 1,1-1,-35 12,0 0,35-17,-1-1,-34 18,0 1,29-7,0 0,-24 6,1 0,-36 12,0 0,6 0,1 0,-7 6</inkml:trace>
</inkml:ink>
</file>

<file path=ppt/ink/ink107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40886 33100,'0'59,"0"-18,0 0,0 18,0 0,0 11,0 1,0-24,0 0,-6-24,0 1,0-18,0 0,6-18,0 0,-6-23,0 0,6-6,0-1,6 13,0 0,0 17</inkml:trace>
</inkml:ink>
</file>

<file path=ppt/ink/ink107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40774 33594,'11'0,"1"-6,0 0,17-5,1-1,17 0,0 0,-6-5,0-1,-18 18,1 0,-18 12,0 0,-24 23,0 0,-11 6,0 1,17-25,0 1,-29 23,0 0,23-29,1 0,-25 35,1 0,24-35,-1 0,24-18,0 0,23-23,1-1,17-11,0 0,-24 17,1 1,-13 11</inkml:trace>
</inkml:ink>
</file>

<file path=ppt/ink/ink107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78550 56359,'0'-12,"0"6,0 0,12 0,0 1,52 5,1 0,88 5,0 1,58 0,1 0,59 6,-1 0,1 0,-1-1,-17 7,0 0,-6-6,0-1,-36-5,1 0,-35 0,-1 0,-29-6,0 0,-47-6,0 0,-59 6,0 0,-47-6,1 0,-48-11,0-1,-59 6,0 0,-52 1,-1-1,-47-6,1 0,-48 7,0-1,59 12,0 0,112 0,0 0,-118 12,0-1,130-5,-1 0,-158 12,0 0,41-1,0 1,41 0,0-1,53-11,0 0,47 0,0 0,47-6,0 0,24 0,0 0,29 0,0 0,-18-6,1 0,117-6,0 1,0-1,0 0,-77 12,1 0,252-6,1 0,46 6,1 0,-66 0,1 0,-18 0,0 0,-52 6,-1 0,-47 0,0 0,-64 6,-1-1,-76-5,0 0,-35 0,0 0,-12 0,0 0,-12-6,0 0,-47 0,1 0,-31-12,1 0,-6 0,0 1,12-7,-1 0,-5 0,0 1,-18-13,0 1,77 17</inkml:trace>
</inkml:ink>
</file>

<file path=ppt/ink/ink107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82224 53271,'-12'0,"6"0,0 0,35 0,1 0,35-12,-1 0,-10 0,-1 1,-12 5,0 0,-35 0,0 0,-12 6,0 0,0 0</inkml:trace>
</inkml:ink>
</file>

<file path=ppt/ink/ink107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82862 52874,'0'-12,"0"6,0 0,-6 6,0 0,6 35,0 1,6 22,0 1,0 0,0 0,-1-24,1 0,6-17,0 0,6-18,-1 0,13-30,-1 1,12-18,0 0,-5 6,-1-1,-11 13,-1 0,-11 17,0 0,5-17,1-1,-12 24,0 1,-12 10,0 1,0 18,0-1,6 24,0 0,-6-5,0-1,6-12,0 1,-5-19,-1 1,6-6,0 0,0-12,0 0,0 0</inkml:trace>
</inkml:ink>
</file>

<file path=ppt/ink/ink107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84074 51817,'-12'0,"6"0,0 0,24 0,-1 0,36-12,0 0,12 6,0 0,-54 6,1 0,6-6</inkml:trace>
</inkml:ink>
</file>

<file path=ppt/ink/ink107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76809 59550,'23'0,"-11"0,0 0,-12 12,0 0,0 52,0 1,-12 59,0-1,-5-29,-1 0,12-58,0-1,-5 24,-1 0,12-42,0 1,-6 11,0 1,12-71,0-1,0 25,0-1,-1-5</inkml:trace>
</inkml:ink>
</file>

<file path=ppt/ink/ink107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77312 59512,'-12'0,"12"-6,0 0,12 6,0 0,17 12,0 0,1 23,-1 0,0 12,1 0,-30 0,0 0,-12-23,0-1,6-17,1 0,-19 6,1 0,17-12,0 0,-6 0,0 0,6 0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49021 44250,'11'47,"1"-47,0 0,-6 0,0 0,17 0,1 0,-7 0,1 0,47-12,-1 1,-5-1,0 0,-24 12,1 0,-31 18,1-1,-35 30,0 0,-18 1,-1-1,31-30,-1 1,-58 47,-1-1,7-16,-1-1,48-36,-1 1,36-18,0 0,52-23,1 0,41-19,0 1,17 6,1 0,-36 23,0 1,-58 17,-1 0,-23 0,0 0,-6 35,0 0,-41 18,-1 0,-22 12,-1 0,-6-12,1 0,17-30,0 1,29-30,1 0,11-12</inkml:trace>
</inkml:ink>
</file>

<file path=ppt/ink/ink108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78600 58306,'71'-82,"-48"70,1 0,-13 36,1-1,-12 42,0-1,0 1,0 0,-6-42,0 1,1 52,-1 1,6-13,0 1,29-36,0 1,24-30,0 0,18-41,-1-1,-5-16,0-1,-30 0,0 0,-29 12,0 0,-23 18,-1-1,-11 30,-1 0,-5 18,0 0,-7 29,1 0,12 6,-1 0,19-12,-1 0,24-29,-1-1,13-16,-1-1,-5 0,0 0,29-41,0 0,0 6,0 0,-24 17,1 0,-18 19,0-1,-6 29,0 1,-12 23,0 0,6 0,0 0,6-18,0 1,6-24,0-1,0-5,0 0,0-5</inkml:trace>
</inkml:ink>
</file>

<file path=ppt/ink/ink108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82400 59200,'0'12,"0"0,0-1,0 7,0 0,0 5,0 1,0-13,0 1,6 12,0-1,-6-11,0 0,6-1,0 1,-6-6,0 0,6-6,0 0,0 0</inkml:trace>
</inkml:ink>
</file>

<file path=ppt/ink/ink108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81052 59200,'-36'12,"19"23,-1 0,6-11,1-1,-42 77,0 0,11-11,1-1,-29 65,-1 0,0-6,1 0,23-65,0 0,41-76,0 0,0 6</inkml:trace>
</inkml:ink>
</file>

<file path=ppt/ink/ink108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90032 58762,'12'-36,"-6"7,0 0,0-1,0 1,-6 5,0 1,-18 17,0 0,-11 53,0 0,-13 82,1 1,12 46,-1 0,19-40,-1-1,6-82,0 0,0-30,0 1,0-30,1 0,5-23,0-1,-6-29,0 1,0 40,0 0,6 1</inkml:trace>
</inkml:ink>
</file>

<file path=ppt/ink/ink108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89350 60343,'35'12,"24"-12,0 0,35-6,0 0,1 0,-1 0,-83 6,1 0,12-6</inkml:trace>
</inkml:ink>
</file>

<file path=ppt/ink/ink108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91656 59871,'-35'35,"29"-29,0 0,-18 17,1 1,17 17,0 0,6 12,0 0,6-30,0 1,11-24,1 0,12-30,-1 1,0-12,1 0,-24 29,0 0,11-29,1 0,-18 29,0 0,6-29,0 0,-30 18,1-1,-7 24,1 0,17 0,0 0,6 6</inkml:trace>
</inkml:ink>
</file>

<file path=ppt/ink/ink108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92906 59729,'-47'36,"35"-36,0 0,1 6,-1-1,12 19,0 0,-6 17,0 0,6 0,0 0,6-29,0 0,11-12,1 0,17-41,1-1,-1-22,0-1,-11 6,-1 0,-17 18,0 0,-30 41,1 0,-1 6,1 0,5 11,1 1,11-12</inkml:trace>
</inkml:ink>
</file>

<file path=ppt/ink/ink108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94532 59350,'-11'0,"5"6,0 0,0 17,0 1,-6 29,1 0,-1 11,0 1,12-24,0 0,18-29,-1 0,19-18,-1 0,6-23,1-1,-25 13,1-1,-12 6</inkml:trace>
</inkml:ink>
</file>

<file path=ppt/ink/ink108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94044 59633,'-47'0,"24"6,-1 0,59-12,1 0,11 0,0 0,-29 0,-1 0,42-6,0 1,-41 5,-1 0,7 0,-1 0,7-6</inkml:trace>
</inkml:ink>
</file>

<file path=ppt/ink/ink108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96180 58100,'-12'0,"6"12,0 0,0 35,0 0,-5 59,-1-1,-6-5,0 0,7-41,-1 0,6-53,0 0,6-12,0 0,0 0,0 0,0 0,0 0,6-5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50086 43550,'-24'12,"18"11,0 1,6 64,0 0,6 83,0-1,0 24,0 0,-6-76,0 0,0-65,0-1,0-34,0 0,6-18,0 0,-6-12</inkml:trace>
</inkml:ink>
</file>

<file path=ppt/ink/ink109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96144 59412,'-12'-12,"6"12,1 0,16 18,1-1,17 7,1-1,-1 7,1-1,-13 7,1-1,-24-5,0-1,-35 6,0 1,-6-19,0 1,23-12,1 0,17-12,0 0,12 0</inkml:trace>
</inkml:ink>
</file>

<file path=ppt/ink/ink109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97785 59421,'0'-35,"0"11,0 0,0 13,0-1,-12-23,1-1,-1 24,0 1,-11 28,-1 1,-17 41,0 0,17-6,1 0,17-24,0 1,30-30,-1 0,18-30,0 1,-23 11,0 1,40-31,1 1,-24 24,1-1,-42 54,0-1,-6 1,0-1,7-5,-1-1,12-5,-1-1,25-17,-1 0,18-41,0 0,-5 0,-1-1,-24 31,1-1,11-29,1-1,-19 25,1-1,0-5,0-1,-18 30,0 0,0 11,0 1,0 17,0 1,-5-1,-1 0,6-11,0 0,6-13,0 1,0-6,0 0,6-6,0 0,0-6,0 0,0 0</inkml:trace>
</inkml:ink>
</file>

<file path=ppt/ink/ink109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100918 58747,'35'-47,"-29"47,0 0,-12 12,0 0,-6 46,0 1,-23 18,0-1,11-29,1 0,11-17</inkml:trace>
</inkml:ink>
</file>

<file path=ppt/ink/ink109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9984 7350,'-24'12,"12"17,1 1,5-13,0 1,-18 82,1 0,-30 41,0 0,6-35,0 0,23-65,1 0,17-35</inkml:trace>
</inkml:ink>
</file>

<file path=ppt/ink/ink109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9750 9167,'47'-47,"-29"35,-1 0,30-6,0 1,18-7,0 0,5-5,1-1,-60 25,1-1,12-12</inkml:trace>
</inkml:ink>
</file>

<file path=ppt/ink/ink109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12066 8050,'12'0,"-18"6,0 0,-23 58,-1 1,-17 23,0 1,18-13,-1 0,19-40,-1-1,12-29,0 0,-6-6</inkml:trace>
</inkml:ink>
</file>

<file path=ppt/ink/ink109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13824 8171,'11'-12,"-11"18,0 0,0 29,0 0,-6-11,1-1,-7 54,0-1,12-29,0 0,0-35,0 0,29-6,1 0,29-59,0 0,0-18,0 1,-36-1,1 0,-30 36,0 0,-41 29,0 0,0 24,-1-1,25-5,-1 0,18-12,0 0,6 6,0 0,0-1</inkml:trace>
</inkml:ink>
</file>

<file path=ppt/ink/ink109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15927 7850,'0'12,"-6"-6,0 0,-30 23,1 0,-12 36,0 0,-6 23,0 0,18-18,0 1,23-42,0 1,53-71,0-1,24-40,0 0,5-18,1 0,-30 59,0 0,-23 23,0 1,-1 17,1 0,-18 58,0 1,-6 23,0 1,-6-13,1 1,5-42,0 0,18-29,-1 0,31-58,-1-1,6 0,0 0,-35 42,-1-1,48-47,0 1,-29 52,-1 0,-23 30,0 0,-6 46,0 1,-6 0,0-1,6-11,0 0,-6-18,0 0,6-23,0 0,6-18,0 0,0-6</inkml:trace>
</inkml:ink>
</file>

<file path=ppt/ink/ink109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20209 7824,'-24'11,"7"-11,-1 0,36 6,-1 0,-5-6,0 0,52-6,1 0,12-5,-1-1,-23 6,0 0,-36 6,1 0,-24 6,0 0,-29 29,0 0,-1 1,1-1,23-23,1 0,-30 52,-1 1,7 11,0 1,23-24,0 0,12-30,0 1,30-18,-1 0,12-6,0 0,6-6,0 0,-17-6,-1 0,-11-5,-1-1,-11 12,0 0,0-5,0-1,0 6,0 0,-6 0,0 0,0-5</inkml:trace>
</inkml:ink>
</file>

<file path=ppt/ink/ink109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21209 9193,'-35'0,"23"0,0 0,18 0,0 0,47-6,0 0,-35 6,-1 0,7-6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6" units="1/cm"/>
          <inkml:channelProperty channel="Y" name="resolution" value="28.34646" units="1/cm"/>
          <inkml:channelProperty channel="F" name="resolution" value="1" units="1/dev"/>
        </inkml:channelProperties>
      </inkml:inkSource>
      <inkml:timestamp xml:id="ts0" timeString="2022-05-23T16:04:57"/>
    </inkml:context>
    <inkml:brush xml:id="br0">
      <inkml:brushProperty name="width" value="0.0476" units="cm"/>
      <inkml:brushProperty name="height" value="0.0476" units="cm"/>
      <inkml:brushProperty name="color" value="#FF0000"/>
    </inkml:brush>
  </inkml:definitions>
  <inkml:trace contextRef="#ctx0" brushRef="#br0">91800 43212 1000,'75'-1'-18,"-14"0"4,-16-1 3,-14 0 3,-8-1-2,-3 1-10,-2 1-8,-2 1-9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51350 43159,'12'-24,"11"7,1-1,-1 30,1 0,-13 11,1 1,-12-12,0-1,6 1,0 0,0 0</inkml:trace>
</inkml:ink>
</file>

<file path=ppt/ink/ink110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23671 7521,'-24'35,"6"0,1 0,11 30,0 0,6-1,0 1,6-41,0-1,0-11,0 0,5-12,1 0,0 0,0 0,5-18,1 0,-6 7,-1-1,37-47,-1 0,6-5,0-1,-30 30,1-1,-13 36,1 0,-18 53,0 0,1 24,-1-1,6-35,0 0,6-23,-1 0,25 5,-1 1,1-36,-1 0,-17 0,0 1,41-48,0 0,-18-11,0-1,-23 12,0 0,-12 6,0 1,-6 40,0 0,0 18</inkml:trace>
</inkml:ink>
</file>

<file path=ppt/ink/ink110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27624 7506,'-12'35,"6"-17,0 0,6 17,0 0,6 24,0 0,17-18,1 0,5-23,1 0,-13-18,1 0,-12-6,0 0,23-41,1 0,-7-12,1 0,-18 0,0 0,-12 6,0 0,-29 36,-1-1,-5 36,0-1,11 30,1 1,23-1,0 0,6-41</inkml:trace>
</inkml:ink>
</file>

<file path=ppt/ink/ink110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29612 7562,'23'0,"-5"-6,0 0,-12 30,0-1,-6 54,0-1,-18-5,0-1,1 24,-1 0,12-58,0-1,6-29,0 0,0-24,0 0,6 7</inkml:trace>
</inkml:ink>
</file>

<file path=ppt/ink/ink110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29450 7374,'12'-12,"-12"6,0 0,6 6,0 0,5 0,1 0,0 6,0 0,47 6,-1-1,7 13,0-1,-24 7,0-1,-35 6,0 1,-59 5,0 0,-6-6,0 0,18-17,0 0,23-12,1-1,-13 7,1 0,64-6,0 0,24-6,0 0,0-6,0 0,-12-6,0 0,-23 1</inkml:trace>
</inkml:ink>
</file>

<file path=ppt/ink/ink110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32356 7100,'0'12,"-6"11,0 1,0-12,0-1,-11 78,-1-1,0 18,1-1,11-34,0-1,6-52,0 0,12-30,0 0,-1 0</inkml:trace>
</inkml:ink>
</file>

<file path=ppt/ink/ink110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32736 7274,'11'-12,"-11"6,0 0,-35 47,0 0,-42 30,1 0,-7 5,1 1,52-48,1 1,41-30,0 0,23 0,0 0,-23 0,0 0,70 0,1 0,-19-18,1 0,-35 13,-1-1,-11 0,-1 0,13-6</inkml:trace>
</inkml:ink>
</file>

<file path=ppt/ink/ink110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36200 7950,'50'0</inkml:trace>
</inkml:ink>
</file>

<file path=ppt/ink/ink110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35909 8950,'-35'12,"29"-6,0 0,0 0,0 0,12-6,0 0,0 0</inkml:trace>
</inkml:ink>
</file>

<file path=ppt/ink/ink110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8135 14627,'-11'0,"5"0,0 0,6 5,0 1,-6 0,0 0,6 0,0 0,24 0,-1 0,36-6,0 0,46-18,1 0,30-5,-1-1,-12 18,1 0,-7 6,1 0,-18 6,0 0,-6-6,0 0,-35-6,-1 0,-34 6,-1 0,30 0,0 0,-23 0,-1 0,-17 0,0 0,-36-5,1-1,-24 6,0 0,-1 6,1-1,30-5,-1 0,-70 12,0 0,-30 0,1 0,-30 5,0 1,6-12,-1 0,37 0,-1-1,23 1,1 0,29 6,0 0,47-12,1 0,16 0,1 0,29 0,0 0,42 0,-1 0,30-18,-1 0,54 1,0-1,29-5,0-1,-41 0,-1 1,-28-1,-1 1,-70 11,0 0,-41 12,0 0,11-6,1 1,-30 5,0 0,-23-6,-1 0,-17 0,0 0,-12 6,1 0,52 0,0 0,-12 0</inkml:trace>
</inkml:ink>
</file>

<file path=ppt/ink/ink110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7900 23703,'12'0,"-12"-6,0 0,12 0,-1 0,13 0,-1 1,7-1,-1 0,-17 6,0 0,29-12,0 0,-23 12,-1 0,42-6,0 1,-6 5,0 0,6 0,-1 0,13 0,-1 0,-5 0,0 0,0 0,-1 0,13 5,-1 1,-11-6,0 0,-48 0,1 0,41 0,-1 0,-34 0,-1 0,30 0,0 0,-35-6,0 1,40 5,1 0,-12-6,0 0,-23 6,-1 0,-11 0,0 0,-18 0,0 0,-12-6,1 0,11 6,0 0,-17 0,-1 0,12 0,0 0,-23 0,0 0,17 0,1 0,-54 0,1 0,-25 0,1 0,-35 12,0 0,-7 5,1 1,12-6,-1-1,12 1,1 0,22 0,1-1,41-11,0 0,29 6,1 0,-7-6,1 0,17 6,0 0,18-6,0 0,17 0,0 0,42-6,-1 0,48-12,0 1,-7 5,1 0,-59 6,0 1,170-13,1 0,-36 7,0-1,-70 6,0 0,-42 0,0 0,-40 6,-1 0,-29-6,0 1,-12 5,0 0,-23-6,-1 0,-23 0,0 0,36 6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53724 43900,'0'24,"11"-19,1 1,6-6,-1 0,1 0,0 0,-7 0,1 0,12 6,-1 0,7 6,-1 0,6-7,1 1,-7-12,0 1,-11-1,0 0,-24 6,0 0,-41 35,0 0,0 1,0-1,29-17,0-1,-34 30,-1 0,17-23,1-1,64-40,1-1,-1 6,1 0,-7 24,1 0,-13 59,1-1,-18 54,0-1,-5-41,-1 1,6-54,0 0,-6 7,1-1,11-29,0 0,0-12,0 0,11-35,1 0,23-53,1 0,-24 70,-1 1,7-19</inkml:trace>
</inkml:ink>
</file>

<file path=ppt/ink/ink111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7494 74382,'35'0,"-11"0,-1 0,-11 0,0 0,58 0,1 0,47-6,-1 1,36-1,0 0,0-6,0 0,-24 12,1 0,-25-6,1 1,-29 5,-1 0,-23 0,0 0,-35-6,-1 0,-11 6,0 0,0 0,0 0,-12 0,0 0,-6-6,0 0,-40 6,-1 0,-36 0,1 0,-29 6,-1 0,-47 17,1 1,-19 5,1 1,29-7,0 1,48-19,-1 1,47-6,0 0,18 0,0 0,35 0,0 0,18 0,0 0,29 0,0 0,53 6,0 0,41 0,1 0,46-18,0 0,42-11,-1-1,-105 7,-1-1,-70 12,0 0,24 6,-1 0,-52 0,0 0,23 12,0 0,-35 0,0-1,-12-11,0 0,-41 0,0 0,-47 6,0 0,-36 6,1 0,6-1,-1 1,71-6,0 0,-106 17,1 1,75-24,1 0,53-12,-1 0,24 6,0 1,30 5,0 0,64 0,0 0,35 0,1 0,23-12,0 0,-65 0,1 1,-54 11,0 0,18-6,0 0,-29 12,0 0,-7-1,1 1,-18-6,0 0,1 0,-1 0,0 6</inkml:trace>
</inkml:ink>
</file>

<file path=ppt/ink/ink111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88572 3700,'-47'153,"35"-100,0 0,6-6,1 0,-7-18,0 1,0-30,1 0,5-18,0 0,0 7</inkml:trace>
</inkml:ink>
</file>

<file path=ppt/ink/ink111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87379 3650,'0'82,"0"-64,0 0,0 5,0 1,0-13,0 1,-11 35,-1 0,-12 6,1 0,5-30,1 1,17-18,0 0,0-12,0 0,0 0,0 0,5 6,1 0,0 0,0 0,-12 6,0 0,0-6,1 0,-1 6,0 0,0-6,0 0,18 0,0 0,23-12,0 0,18-5,0-1,6 0,-1 1,-5 5,0 0,-23 0,-1 1,-23 11,0 0,11-12,1 0,-18 6,0 0,6 6,0 0,-6 12,0 0,6-12,-1 0,1 12,0-1,-6-5,0 0,6 6,0 0,0 5,0 1,-6-6,0-1,0-5,0 0,0 0</inkml:trace>
</inkml:ink>
</file>

<file path=ppt/ink/ink111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90200 3321,'12'11,"-6"1,0 0,11-12,1 0,41-12,0 0,35-11,0-1,-18 13,1-1,-36 6,0 0,-29 6,0 0,-18 0,0 0,-6 0</inkml:trace>
</inkml:ink>
</file>

<file path=ppt/ink/ink111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91759 2700,'0'35,"0"6,0 1,0 40,0 0,0 42,0-1,-12-11,0-1,1-52,-1 0,6-30,0 1,6-48,0 0,0-17,0 0,0 17</inkml:trace>
</inkml:ink>
</file>

<file path=ppt/ink/ink111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90302 3850,'-24'35,"7"-5,-1-1,6 6,0 1,1-25,-1 1,-29 53,-1-1,-5-11,0 0,0-12,0 0,18-23,-1 0,18-24,1 0,5-6,0 0,0 1</inkml:trace>
</inkml:ink>
</file>

<file path=ppt/ink/ink111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91450 4150,'71'35,"-36"-11,0-1,18 7,0-1,-11-5,-1 0,-12-13,1 1,-13-12,1 0,-12 6,0 0,-12 0</inkml:trace>
</inkml:ink>
</file>

<file path=ppt/ink/ink111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91050 5583,'0'12,"6"-12,0 0,47-12,0 0,35-12,0 1,-23 17,-1 0,-34-6</inkml:trace>
</inkml:ink>
</file>

<file path=ppt/ink/ink111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89550 4550,'12'0,"-6"6,0 0,-6 0,0 0,5 5,1 1,0 0,0 0,0-1,0 1,-6-6,0 0,6 0</inkml:trace>
</inkml:ink>
</file>

<file path=ppt/ink/ink111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86650 7435,'23'-11,"-17"5,0 0,-6 0,0 0,-6 6,0 0,-12 24,1-1,-19 30,1 0,-12 29,0 0,-35 60,0-1,5-6,1 0,41-70,-1-1,30-52,1 0,-1-12,0 0,0 6,0 0,18-24,0 0,-7 1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56800 42674,'12'-12,"-6"6,0 0,0 6,0 0,5 0,1 0,0 18,0-1,-6 1,0 0,-6-6</inkml:trace>
</inkml:ink>
</file>

<file path=ppt/ink/ink112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80762 13549,'-12'35,"12"-29,0 0,29-6,1 0,52-18,0 0,18-11,0 0,-12 5,1 0,-42 19,0-1,-24 0,1 0,-24 0</inkml:trace>
</inkml:ink>
</file>

<file path=ppt/ink/ink112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81936 13150,'-24'24,"18"-13,0 1,6 0,0 0,-17 52,-1 1,-6 23,1 0,-7-17,1-1,11-34,1-1,11-29,0 0,0-12,0 0,6 0,0 0,0 0,0 0,0-11</inkml:trace>
</inkml:ink>
</file>

<file path=ppt/ink/ink112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82550 14100,'12'35,"11"12,1 0,11 30,0-1,-11-17,-1 0,-11-42,0 1,-12-12,0 0,0-18,0 0,0 6,0 0,6-5</inkml:trace>
</inkml:ink>
</file>

<file path=ppt/ink/ink112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84400 13132,'0'12,"12"-12,0 0,5 0,1 0,-6 0,-1 0,25-6,-1 0,-17 0,-1 1,48-7,0 0,-7-6,1 1,-29 11,-1 0,-23 6,0 0,-6 29,0 1,-12 11,0 0,-5-6,-1 1,6-1,0 0,7-23,-1 0,6-1,0 1,-12-6,0 0,6-6,0 0,1 6</inkml:trace>
</inkml:ink>
</file>

<file path=ppt/ink/ink112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85328 13700,'-12'0,"6"24,0-1,6 30,0 0,0 18,0-1,0-5,0 0,-6-30,1 0,-1-29,0 0,0 0</inkml:trace>
</inkml:ink>
</file>

<file path=ppt/ink/ink112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84500 15675,'12'0,"5"6,1 0,41-12,0 0,41-18,0 1,-12 11,0 0,-46 7,-1-1,-30 6,1 0,0-6,0 0,-18 6,0 0,-12 0,1 0,-7 0,1 0,5-6</inkml:trace>
</inkml:ink>
</file>

<file path=ppt/ink/ink112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81350 7050,'-50'-50,"25"25</inkml:trace>
</inkml:ink>
</file>

<file path=ppt/ink/ink112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78262 7974,'0'-12,"0"0,0 0,-12 7,0-1,-11 6,-1 0,-5 23,-1 1,7 23,-1 0,7 0,-1 0,18-23,0-1,0-17,0 0,18 0,-1 0,1-6,0 0,17-18,0 0,12-17,0 0,-6-12,0 0,-11-1,-1 1,-17-6,0 0,-6 18,-1 0,-10 29,-1 0,-6 12,0 0,0 23,1 1,-1 11,0 0,0 12,1 0,11 0,0 0,0-12,0 0,17-29,1 0,17-30,0 1,1-19,-1 1,-23 23,-1 0,19-17,-1 0,-17 17,0 0,5-6,1 1,-18 11,0 0,6-12,0 1,-18 11,0 0,-5 0,-1 0,-11 18,-1 0,13 17,-1 0,0 1,1-1,17-5,0-1,6-11,-1 0,25-18,-1 0,1-17,-1-1,-11 12,-1 1,-11-1,0 0,0 12,0 0,-6 12,0 0,0 11,0 1,0-1,0 1,0-18,0 0,0-1</inkml:trace>
</inkml:ink>
</file>

<file path=ppt/ink/ink112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81197 8500,'0'12,"0"11,0 1,-6 5,0 1,-5-7,-1 1,6-7,0 1,6-12,0 0,0-18,0 0,18-23,-1 0,1 11,0 1,-13 17,1 0,6-12,0 1,0 5,-1 0,-16 18,-1 0,0 0,0 0,0-6,0 0,0 0,0 0,0 17,1 1,-7 11,0 1,6 5,0 0,0-11,1-1,5-11,0 0,0-7,0 1,11-6,1 0,-6 0,0 0,11 0,1 0,-12 0,0 0,12 0,-1 0,-5 0,0 0,-12 6,0 0,-18 6,0 0,1-1,-1 1,12-6,0 0,0 0</inkml:trace>
</inkml:ink>
</file>

<file path=ppt/ink/ink112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82168 8950,'-24'12,"7"-12,-1 0,6 6,0 0,1-6,-1 0,12 5,0 1,0 6,0 0,17 5,1 1,-6 0,0-1,-6 7,-1-1,-5-5,0 0,-11-7,-1 1,-6-6,1 0,11-6,0 0,0 0,0 0,6-6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55893 43300,'0'24,"-6"5,0 0,6 24,0 0,6 18,0 0,-6-24,0 0,-6-18,0 1,0-24</inkml:trace>
</inkml:ink>
</file>

<file path=ppt/ink/ink113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82985 8909,'0'12,"6"-1,0 1,-6-6,0 0,0 0,0 0,-6 17,0 1,0-7,1 1,-1-6,0-1,0-11,0 0,12-11,0-1,11-23,1-1,6 1,-1 0,-5 17,-1 1,-5 11,0 0,-12 35,0 1,0 11,0 0,-6-12,0 1,6-19,0 1,0-6,0 0,18-36,-1 1,1-12,0 0,-1 17,1 1,-18 17,0 0,0 0,0 0,6 6,0 0,-6 12,0 0,0-6,0 0,6 23,-1 0,7 1,0-1,17-11,1-1,17-11,0 0,-6-29,0-1,-11-11,-1 0,-23-7,0 1,-18 24,0-1,-11 18,-1 0,12 0,1 0,-13 18,1-1,17-11,0 0,-18 18,1-1,17 6,0 1,6-13,0 1,24-12,-1 0,7-18,-1 0,-6-5,1-1,-12 12,-1 0,-11 0,0 1,0 10,0 1,-5 12,-1 0,6-1,0 1,0-1,0 1,6-18</inkml:trace>
</inkml:ink>
</file>

<file path=ppt/ink/ink113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86097 8450,'0'12,"-12"11,1 1,5 23,0 0,0 0,0 0,6-17,0-1,18-17,-1 0,7-18,0 0,-7-6,1 0,-12 1</inkml:trace>
</inkml:ink>
</file>

<file path=ppt/ink/ink113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85700 8552,'12'0,"11"-12,1 0,17 0,0 1,-17-1,-1 0,-11 6</inkml:trace>
</inkml:ink>
</file>

<file path=ppt/ink/ink113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86750 8779,'0'12,"0"-6,0 0,6 0,0 0,0-6,0 0,-1 0,1 0,18-12,-1 0,-5-5,0-1,-12 6,0 0,11-11,1-1,-18 7,0-1,-18 18,1 0,-13 18,1-1,11 13,0-1,7 1,-1-1,24-6,-1 1,48-18,0 0,-41-12,-1 0,19 0</inkml:trace>
</inkml:ink>
</file>

<file path=ppt/ink/ink113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91450 8050,'12'0,"-6"0,0 0,-1 0,1 0,18 18,-1-1,-11-11,0 0,47 35,-1 0,25 18,-1 0,-11 6,-1 0,-17-24,0 0,-23-18,-1 1,-23-18,0 0,-12-12,0 0,6 0,0 0,-6 0</inkml:trace>
</inkml:ink>
</file>

<file path=ppt/ink/ink113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93850 13650,'0'12,"0"41,0 0,0 23,0 1,0-30,0 0,0-30,0 1,6 11,0 1,0-30,0 0,-6-6,0 0,0-6</inkml:trace>
</inkml:ink>
</file>

<file path=ppt/ink/ink113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93812 12894,'-12'12,"12"-6,0 0,12-6,0 0,29 0,0 0,29-12,1 0,17-6,0 1,-11-1,-1 1,-5 5,-1 0,-35 12,1 0,-19 29,1 1,-12 23,0 0,-18 29,0 0,-11-23,-1 0,12-18,1 0,5-29,0 0,6-18,0 0,-6 0,0 0,-6-6</inkml:trace>
</inkml:ink>
</file>

<file path=ppt/ink/ink113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94294 13832,'-70'0,"58"0,0 0,18-6,0 0,23-5,1-1,-19 12,1 0,47-18,0 1,-12 5,0 0,-36 6,1 0,53-11,-1-1,-28 0,-1 1,-29-1,0 1,-30-1,1 0,-7 1,1-1,0 18,-1 0,13 0,-1 0,6 6,0 0,12 0,0 0,-5 35,-1 0,6 12,0 0,6 11,-1 1,1-12,0 0,-6-36,0 1,6-6</inkml:trace>
</inkml:ink>
</file>

<file path=ppt/ink/ink113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94962 15640,'-12'0,"18"-6,0 0,41-6,0 0,12 1,-1-1,-28 6</inkml:trace>
</inkml:ink>
</file>

<file path=ppt/ink/ink113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98800 13150,'0'12,"6"29,0 0,0 6,0 0,-6-29,0 0,0 40,0 1,0-23,0-1,-6-35,0 0,0 6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56312 43471,'12'0,"29"-12,0 0,18-11,0-1,-12 24,0 0,-30 18,1-1,-12 13,0-1,-30 12,1 0,-13-5,1-1,23-17,1-1,-31 19,1-1,29-23,1-1,-36 25,0-1,35-29,0 0,53-42,0 1,30-12,0 0,-24 23,0 1,-24 17,1 0,-24 30,0-1,-30 18,1 1,17-25,0 1,-29 41,0-1,-12-11,0 0,35-29,1 0,29-24,-1 0,31-18,-1 1,6-12,0-1,-18 13,1-1,-24 18</inkml:trace>
</inkml:ink>
</file>

<file path=ppt/ink/ink114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98400 13132,'24'0,"-7"-5,1-1,11 0,1 0,-13 0,1 0,64-6,1 1,-1 5,0 0,-17 0,0 0,-36 12,1 0,-30 11,0 1,-18 6,0-1,7-11,-1 0,-65 47,1-1,-12 1,-1 0,19-24,-1 1,59-36,1 0,40-18,1 0,28-17,1 0,6 0,0-1,-7 7,1-1,-35 13,-1-1,-17 12</inkml:trace>
</inkml:ink>
</file>

<file path=ppt/ink/ink114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99962 12397,'0'-23,"0"11,0 0,-6 41,0 1,18 82,0-1,-6 13,0-1,-6-70,0 0,0 71,0-1,-6-82,0 1,0 28,0 1,6-54,0 1,-6 35,0 0,6-47</inkml:trace>
</inkml:ink>
</file>

<file path=ppt/ink/ink114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94300 10274,'12'0,"-12"-6,0 0,6 6,0 0,-6-6,0 0,5 6,1 0,0 0,0 0,6 12,0 0,-1 11,1 1,12 11,-1 0,1 0,-1 1,7 5,-1 0,-11-12,-1 1,7-13,-1 1,-11-12,0 0,-6-6,0 0,-6-6,0 0,-6 0</inkml:trace>
</inkml:ink>
</file>

<file path=ppt/ink/ink114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95297 8062,'0'12,"-6"-1,0 1,-5 18,-1-1,6 12,0 0,6 1,0-1,6-18,0 1,17-18,1 0,-1-18,1 0,-1-11,1-1,-18 6,0 1,-6 11,0 0,-6 6,0 0,0 0,0 0,0 0,0 0,1 0,-1 0,6 6,0 0,0-12,0 0,6 6,-1 0,-5-6,0 0,6 0,0 0,6-11,0-1,-6 0,-1 1,1-1,0 0,-6 13,0-1,0-6,0 0,0 6,0 0,0-5,0-1,-6 18,0 0,1 23,-1 0,6 7,0-1,0-5,0-1,11-5,1-1,6-17,0 0,-13 0,1 0,30-12,-1 0,0-24,0 1,-17 5,0 1,-18-7,0 1,-12 0,0-1,-11 12,-1 1,1 11,-1 0,12 6,1 0,5 0,0 0,0 0,0 0,6 6,0 0,-6 0</inkml:trace>
</inkml:ink>
</file>

<file path=ppt/ink/ink114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97494 7550,'12'0,"-12"6,0 0,-6 23,0 1,-17 28,-1 1,6-6,1 0,11-12,0 0,6-35,0 0,0 0</inkml:trace>
</inkml:ink>
</file>

<file path=ppt/ink/ink114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98275 7112,'0'-12,"-6"36,0-1,0 24,0 0,0-23,1-1,-13 60,0-1,7-23,-1-1,12-40,0 0,-6-18</inkml:trace>
</inkml:ink>
</file>

<file path=ppt/ink/ink114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98950 7953,'0'12,"0"-7,0 1,0 6,0 0,0-6,0 0,0 5,0 1,18-12,-1 0,13-6,-1 0,12-23,0 0,-17 5,-1 1,-23-1,0 1,-6 5,1 0,-25 18,1 0,-1 6,1 0,11 6,1 0,11-7,0 1,0 12,0 0,6-7,0 1,0 29,0 0,30-11,-1-1,18-23,0 0,12-18,0 0,-6-23,-1 0,-10-12,-1 0,-18 12,1-1,-24 25,0-1,0 6,0 0,-12 6,0 0,-11 6,-1 0,-5 17,-1 1,7 5,-1 1,7-7,-1 1,12-7,0 1,30-12,-1 0,7-12,-1 0,-17 0</inkml:trace>
</inkml:ink>
</file>

<file path=ppt/ink/ink114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100408 8500,'35'0,"-29"12,0 0,-6 29,0 0,-6 23,0 1,0-6,0 0,-11-12,-1 0,0-30,1 1,5-12,0 0,0-6,0 0,1-18,-1 0,6 18,0 0,-12-29,1 0,11 5,0 1,6 17,0 0,-6-6</inkml:trace>
</inkml:ink>
</file>

<file path=ppt/ink/ink114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101750 7862,'0'12,"0"-7,0 1,0 0,0 0,0 0,0 0,0 23,0 1,0 5,0 0,0-5,0-1,0-17,0 0,18-18,-1 0,13-23,-1-1,1-11,-1 0,-11 5,-1 1,-11 17,0 1,-6 11,0 0,0 12,0 0,-6 11,0 1,6 12,0-1,12-6,0 1,-6-6,0-1,11-11,1 0,-12-6</inkml:trace>
</inkml:ink>
</file>

<file path=ppt/ink/ink114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102994 7715,'0'12,"0"0,0-1,0-5,0 0,6 0,0 0,0 0,0 0,5-6,1 0,0-12,0 0,-6 12,-1 0,13-23,0-1,-7-5,1-1,0 1,0-1,-12 12,0 1,-18 11,0 0,-17 24,0-1,0 25,-1-1,7 0,0 0,17-11,0-1,12-17,0 0,18 17,-1 1,24-30,1 0,5 0,0 0,-30-12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56300 45500,'0'12,"6"5,0 1,6 47,0 0,-12 35,0 0,0-6,0 0,-6-53,0 0,0-29,0 0,6 11,0 1,6-42,0 0,0 7</inkml:trace>
</inkml:ink>
</file>

<file path=ppt/ink/ink115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88082 14202,'-11'0,"-7"0,0 0,7 0,-1 0,6 0,0 0,12 0,0 0,23 0,1 0,40 0,1 0,29-6,0 0,17-6,1 0,-24 6,0 1,-58-1,-1 0,-18 6,1 0,-6 0,0 0,11 0,1 0,-13 0,1 0,0 0,0 0,5-6,1 0,-12 6,0 0,-18 0,0 0,6 0,0 0,1-6</inkml:trace>
</inkml:ink>
</file>

<file path=ppt/ink/ink115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89550 13500,'12'12,"-6"-12,0 0,-1 12,1-1,18 31,-1-1,24 24,1-1,-13-5,0 0,-5-24,-1 1,-23-36,0 0,-12 0,0 0,6-6,0 0,-12 0,0 0,1-6,-1 1,12 5,0 0,-6 0</inkml:trace>
</inkml:ink>
</file>

<file path=ppt/ink/ink115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89850 13450,'-36'24,"25"-19,-1 1,-6 12,1 0,-13 17,1 0,-12 24,0 0,-1-1,1 1,12-18,0 0,17-23,0 0,18-30,0 0,0 12,0 0,5-6</inkml:trace>
</inkml:ink>
</file>

<file path=ppt/ink/ink115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23747 15709,'-23'0,"17"0,0 0,0 0,0 0,6-6,0 0,6 6,0 0,6 0,-1 0,1 0,0 0,5 0,1 0,6 6,-1 0,12 0,1 0,-1 0,0-1,12 1,0 0,6 0,0 0,-6 0,0 0,0-6,0 0,18-6,0 0,-1 0,1 0,0 0,-1 0,-17 6,0 0,-23 0,-1 0,48 0,-1 0,-11-5,0-1,-18 6,0 0,0 0,1 0,-1 0,0 0,-6-6,0 0,-5 6,-1 0,-11-6,0 0,-1 6,1 0,-12-6,0 0,5 6,1 0,6-6,-1 1,1-1,0 0,-7 0,1 0,-6 6,0 0,0 0</inkml:trace>
</inkml:ink>
</file>

<file path=ppt/ink/ink115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50250 24386,'24'0,"-7"0,1 0,5 0,1 0,17 0,0 0,6-6,0 0,6 6,0 0,6-6,0 0,5 6,1 0,12 6,-1 0,12-6,0 0,12 6,0 0,12-6,0 0,5 6,1 0,17-12,1 0,-7 6,0 0,-17-6,0 0,0 6,-1 0,-46 0,0 0,-42 0,1 0,29 0,0 0,-42 0,1 0,41-6,0 0,-30 6,1 0,-18 0,0 0,-6-6,0 0,-6 6,0 0,0 0</inkml:trace>
</inkml:ink>
</file>

<file path=ppt/ink/ink115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71450 23430,'0'-12,"6"12,0 0,6 0,-1 0,7 0,0 0,5 0,1 0,5 6,0 0,18 0,1 0,16-6,1 0,17 0,1 0,17 0,-1 0,19 0,0 0,-7 0,1 0,6 0,-1 0,-34 0,-1 0,-41 0,0 0,89-6,-1 0,18 6,0 0,0 0,0 0,-12-12,1 0,-1 6,0 1,6-7,0 0,-17 0,-1 0,-23 6,0 0,-11 1,-1-1,-41 6,0 0,-24 0,1 0,35 0,0 0,-24 0,0 0,-23 0,0 0,29 0,0 0,-18 0,1 0,-18 0,0 0,-6-6,0 0,0 0,0 0,-6 6,0 0,0 0,0 0,0 0</inkml:trace>
</inkml:ink>
</file>

<file path=ppt/ink/ink115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22650 32495,'35'0,"-11"0,-1 0,7 0,-1 0,-17 0,0 0,35 0,0 0,6-6,0 0,0 6,-1 0,7-6,0 0,0 6,0 0,11 0,1 0,5-6,1 0,5 6,0 0,-23 0,0 0,-30 0,1 0,64 0,0 0,6 6,0 0,0-6,0 0,12 0,-1 0,7-12,0 0,-13 6,1 1,-12-1,1 0,-37 6,1 0,-35 0,-1 0,36 0,0 0,-36 0,1 0,46-6,1 0,0 0,-1 0,-29 6,0 0,-11 0,-1 0,-17 0,0 0,-18 6</inkml:trace>
</inkml:ink>
</file>

<file path=ppt/ink/ink115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23800 41312,'12'0,"0"0,-1 0,13 0,-1 0,1 0,-1 0,1 0,-1 0,-11 0,0 0,29 6,0 0,18-6,0 0,29 0,0 0,18 0,0 0,-12 0,0 0,-6-6,0 0,-5 0,-1 0,0 6,1 0,-42 6,0 0,-23 0,-1 0,30 0,0 0,-17-6,-1 0,-17 6,0 0,-18-6</inkml:trace>
</inkml:ink>
</file>

<file path=ppt/ink/ink115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24162 49452,'0'12,"-6"-12,0 0,18 0,0 0,-1 0,1 0,17-6,1 0,11 0,0 0,18 6,0 0,23-6,0 0,13 6,-1 0,-36 0,1 0,-29 0,-1 0,47 0,1 0,-6 0,-1 0,7 0,-1 0,0-6,1 0,-7 1,1-1,-12 0,0 0,-12 0,0 0,-6 6,0 0,-6 0,1 0,-1 0,0 0,-5 0,-1 0,-11 0,-1 0,-5 0,0 0,-18 0,0 0,6-6</inkml:trace>
</inkml:ink>
</file>

<file path=ppt/ink/ink115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35400 48668,'12'11,"-6"-11,0 0,17 0,1 0,5 0,0 0,-5 0,-1 0,-11 0,0 0,29 0,0 0,6 0,0 0,6 0,0 0,-6 0,0 0,12 0,0 0,-6 0,0 0,5-6,1 1,6 5,0 0,5-6,1 0,-24 6,0 0,-30 0,1 0,47-6,-1 0,-5 6,0 0,0 0,0 0,11 0,1 0,-7 0,1 0,-6 0,0 0,-1 0,1 0,0 0,0 0,0 0,-1 0,-5-6,0 0,-35 6,0 0,52 0,1 0,-1-6,1 1,-1 5,1 0,-1 0,1 0,-12 0,0 0,5 0,1 0,-12 5,0 1,-12 0,0 0,-23-6,-1 0,30 6,0 0,-11 0,-1 0,0-1,1 1,-7 0,0 0,-5-6,-1 0,1 0,-1 0,-11 0,0 0,0 0,0 0,-1 0,1 0,0 6,0 0,-1-6,1 0,-6 0,0 0,0 0,0 0,-12 0,0 0,6-6,0 0,6 6,0 0,5 0,1 0,0-6,0 0,11 0,1 1,11-1,0 0,-5 0,-1 0,-17 6,0 0,40-6,1 0,12-5,0-1,5 6,1 0,-6 6,-1 0,1 0,0 0,-7 0,1 0,-12 0,0 0,0-6,0 0,6 6,0 0,0-6,0 1,0 5,0 0,-12-6,0 0,-6 6,1 0,5 0,0 0,6-6,0 0,0 6,0 0,-6 0,0 0,-5 0,-1 0,6 6,0 0,1-6,-1 0,6 6,0 0,-6-6,0 0,-12 0,1 0,-7 5,1 1,-24 0,0 0,6-6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56374 47012,'-12'0,"6"0,0 0,18-6,0 0,35-18,0 1,17-12,1-1,-6 7,0 0,-30 17,1 0,-36 24,0 0,-35 46,0 1,-18 6,0 0,12-24,0 0,35-29,0-1,-17 7,-1 0,24-18,1 0,5-6,0 0,35-35,0 0,24-12,0 0,-41 41,-1 0,1 0</inkml:trace>
</inkml:ink>
</file>

<file path=ppt/ink/ink116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66744 49100,'-12'0,"6"0,1 0,-7 0,0 0,6 0,0 0,0 6,1 0,-1-6,0 0,0 0,0 0,6 6,0 0,12-6,0 0,5 0,1 0,-12 0,0 0,29 0,0 0,0-6,1 0,-19 6,1 0,47-6,-1 0,24 6,1 0,22 6,1 0,0-6,-1 0,-16 6,-1 0,-41-6,-1 0,-28 0,-1 0,25 0,-1 0,-30 0,1 0,41 0,-1 0,-34 0,-1 0,54 0,-1 0,-11 0,0 0,-7 0,1 0,-6 6,0 0,-6-6,0 0,-6 5,0 1,-11 0,-1 0,-11 0,-1 0,-5-6,0 0,-12 6,0 0,6-6,0 0,-12 0,0 0,-6 6</inkml:trace>
</inkml:ink>
</file>

<file path=ppt/ink/ink116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67250 57936,'0'-12,"12"12,0 0,-1 0,1 0,12 0,-1 0,18 6,0 0,18-6,0 0,12 0,-1 0,12-6,1 0,-18 6,-1 0,-40 0,-1 0,36 0,0 0,-36 0,1 0,58 6,1 0,5 0,0 0,0-6,0 0,-17 0,0 0,-13 0,1 0,-6 0,0 0,-6 0,0 0,-6 0,0 0,-11 0,-1 0,-17 0,0 0,-1 0,1 0,-6 0,0 0,0 0,0 0,-6-6,0 0,0 0,0 0,-6 6,0 0,6-6,0 0,0 0,0 0,-6 6</inkml:trace>
</inkml:ink>
</file>

<file path=ppt/ink/ink116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23997 65821,'-23'0,"11"0,0 0,24 0,0 0,-1 6,1 0,-6-6,0 0,17 11,1 1,5-6,1 0,-1 0,0 0,13-6,-1 0,12 0,0 0,11-6,1 0,-6 6,0 0,-18-6,0 0,-23 6,-1 0,24 0,1 0,-31 0,1 0,41-12,0 1,6 5,0 0,-1-6,1 0,6 6,-1 0,-11 0,0 1,-6-1,0 0,6 6,0 0,-6-6,0 0,-5 6,-1 0,-30 0,1 0,47 0,0 0,5 6,1 0,-12-6,0 0,-12 6,0 0,1-1,-1 1,-6 0,0 0,6-6,1 0,-7 6,0 0,-23-6,0 0,17 6,0 0,-17-6,0 0,29 6,0 0,-5-1,-1 1,-6 0,1 0,-1 0,0 0,7-6,-1 0,-6-6,1 0,-13 6,1 0,0-6,-1 0,-11 6,0 0,6 0,0 0,-1-6,1 1,6-1,-1 0,1 0,0 0,-30 0</inkml:trace>
</inkml:ink>
</file>

<file path=ppt/ink/ink116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40050 66274,'12'0,"0"0,-1 0,1-6,0 0,0 6,-1 0,7-6,0 0,11 6,0 0,13 0,-1 0,-6 0,0 0,-23 0,0 0,52 0,1 0,-6 0,0 0,-6 6,0 0,-1 0,1 0,-6-6,0 0,-5 0,-1 0,-6 6,0-1,1-5,-1 0,-23 6,-1 0,-5-6,0 0,12 6,-1 0,-11-6,0 0,12 0,-1 0,13 0,-1 0,1 0,-1 0,0-6,1 0,5 0,0 0,7 6,-1 0,6 0,0 0,0 0,0 0,6 0,0 0,0 0,0 0,-6 0,0 0,0 0,0 0,0 0,0 0,6 12,0 0,5-6,1 0,-23 0,-1 0,-18-6,1 0,17 0,1 0,5 0,0 0,-12 0,1 0,-1 0,1 0,-7 0,1 0,5 0,0 0,-5 0,-1 0,1-6,-1 0,7 6,-1 0,1 0,-1 0,6-6,1 0,-7 6,0 0,1 0,-1 0,1 0,-1 0,-11 0,-1 0,-11 6,0 0,0-6,0 0,-12 0,0 0,0 0,0 0,0 0,0 0,1 0,-1 0,0 0,0 0,0 0,0 0,0 0,0 0,6-6</inkml:trace>
</inkml:ink>
</file>

<file path=ppt/ink/ink116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23909 75012,'-12'0,"0"0,1 0,5 0,0 0,0-6,0 0,12 6,0 0,11 0,1 0,6 12,-1 0,6-1,1 1,-1-6,1 0,5-6,0 0,1 0,-1 0,-6 6,1 0,-1-1,0 1,-11-6,0 0,-7 6,1 0,18-6,-1 0,24 0,0 0,6 0,-1 0,7-6,0 0,-6 6,-1 0,7 6,0 0,0 0,-1 0,-23-6,1 0,-19 0,1 0,23 0,0 0,-30 0,1 0,58-6,1 0,-1 6,1 0,-7 0,1 0,-12 6,-1 0,13-6,0 0,5 0,0 0,-11-6,0 0,-24 0,0 0,-23 6,-1 0,31 0,-1 0,-6 0,0 0,-6 0,0 0,-17 0,0 0,-1 0,1 0,-12-6,0 1,-12 5,0 0,6-6,0 0,0 0</inkml:trace>
</inkml:ink>
</file>

<file path=ppt/ink/ink116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40297 74662,'-12'0,"6"0,1 0,-1 0,0 0,0-6,0 0,12 6,0 0,11 0,1 0,17 0,1 0,11 0,0 0,6 0,-1 0,7 0,0 0,0 0,0 0,-24 0,0 0,-17 0,0 0,17 6,0 0,-23-6,0 0,35 6,0 0,0-6,0 0,-6 6,0 0,6-6,0 0,6 0,0 0,-6 0,0 0,-6 6,0 0,-5-6,-1 0,0 0,0 0,7-6,-1 0,0-6,0 0,-23 12,-1 0,-5 0,0 0,-6 0,0 0,-1 0,1 0,0 0,0 0,0-6,0 0,0 6</inkml:trace>
</inkml:ink>
</file>

<file path=ppt/ink/ink116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51100 74793,'0'12,"6"-6,0-1,17 1,1 0,5 6,1 0,23-6,-1 0,13-6,0 0,-18-6,0 0,-30 0,1 0,41 6,0 0,-6 0,0 0,5 0,1 0,12-6,-1 0,7 0,-1 0,1 6,-1 0,-11 0,-1 0,7 6,-1 0,-5 0,0 0,17-6,0 0,-23 0,0 0,-36 0,1 0,70 0,0 0,-17-6,-1 0,6 0,1 0,-7 6,0 0,1 0,-1 0,1-5,-1-1,-5 6,-1 0,-34-6,-1 0,-23 6,-1 0,19 0,-1 0,-23 0,0 0,29 0,0 0,-23 0,0 0,-6-6,0 0,-6 0</inkml:trace>
</inkml:ink>
</file>

<file path=ppt/ink/ink116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21639 5541,'-12'-12,"0"1,0-1,6-6,0 1,-5-7,-1 1,6 11,0 0,-6 12,1 0,-1 24,0-1,-6 30,1 0,5-12,0 0,12-29,0 0,0 11,0 1,6-18,0-1,6-5,-1 0,13-11,0-1,5-12,0 1,-5-6,0-1,-7 13,1-1,-12 18,0 0,-6 12,0-1,-12 25,0-1,6-17,0-1,-11 36,-1 0,12-29,0-1,-17 48,-1-1,6-23,1 0,11-35,0 0,6-24,0 0,6-5,0-1,0 6</inkml:trace>
</inkml:ink>
</file>

<file path=ppt/ink/ink116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23221 5750,'0'12,"0"-6,0 0,0 5,0 1,-12 17,0 1,0 11,1 0,5-6,0 1,0-25,0 1,6-6,0 0,0 0</inkml:trace>
</inkml:ink>
</file>

<file path=ppt/ink/ink116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23100 4650,'0'12,"6"0,0-1,0-5,0 0,11 23,1 1,-1-1,1 1,-6-19,0 1,-7-6,1 0,-6-12,0 0,12-12,0 1,0-13,-1 1,13 0,-1-1,-17 24,0 1,6-7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59700 43503,'12'24,"11"-18,1 0,17-18,0 0,-17 0,-1 1,77-25,0 1,-29 17,-1 0,-46 12,-1 1,24-7,0 0,-35 12,0 0,-18 6</inkml:trace>
</inkml:ink>
</file>

<file path=ppt/ink/ink117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24185 5535,'0'12,"0"0,0 0,0-1,0 1,0 6,0-1,0-11,0 0,0 24,0-1,-6-11,1-1,-1 7,0-1,0-23,0 0,12-17,0-1,11-17,1-1,11-5,1 0,-1 12,1-1,-13 13,1-1,-6 18,-1 0,-11 29,0 1,0 5,0 0,-5-23,-1 0,0 35,0 0,6-24,0 1,0-18,0 0,23-12,1 0,-12-6</inkml:trace>
</inkml:ink>
</file>

<file path=ppt/ink/ink117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25650 5706,'12'0,"-6"0,0 0,-6-18,0 1,0-1,0 0,-6 1,0-1,-12 18,1 0,-13 12,1 0,5 17,1 0,17-17,0 0,-12 17,1 1,11-19,0 1,0 6,0-1,6-11,0 0,18 6,-1 0,19-30,-1 0,6-11,0 0,-17 5,-1 1,-5 11,0 0,-18 24,0 0,0 23,0 0,0-17,0-1,0 60,0-1,-6-17,0 0,0-42,0 1,-6 41,1 0,-13-12,1 0,11-24,0 1,6-24,0 0,-6 0,1 0,-7-24,0 1,7-7,-1 1,6 11,0 1,-6-30,1 0,11 29,0 0,-6 7</inkml:trace>
</inkml:ink>
</file>

<file path=ppt/ink/ink117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28356 6135,'0'-11,"0"5,0 0,0 0,0 0,0 24,0-1,-6 36,0 0,6 12,0 0,-12-12,0 0,1-18,-1 0,0-23,0 0,1-12,-1 0,6 0,0 0,-6 0,1 0,5 0,0 0,-18-6,1 0,-1-18,1 1,5-1,1 1,11 11,0 0,-6 1</inkml:trace>
</inkml:ink>
</file>

<file path=ppt/ink/ink117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30209 6050,'0'24,"-12"-1,0 1,6-1,1 1,5-1,0 1,-6-18,0 0,6 11,0 1,-6-12,0 0,6 0</inkml:trace>
</inkml:ink>
</file>

<file path=ppt/ink/ink117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29200 5200,'50'0,"-50"25,0 0,0 0</inkml:trace>
</inkml:ink>
</file>

<file path=ppt/ink/ink117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30050 4685,'0'-11,"0"5,0 0,6 6,0 0,-6-6,0 0,6 12,0 0,11 11,1 1,5 11,1 1,5-1,1 1,-13-13,1 1,-12-12,0 0,11-1,1 1,-12 0,0 0,11 0,1 0,-12 0</inkml:trace>
</inkml:ink>
</file>

<file path=ppt/ink/ink117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31259 5856,'0'12,"0"-1,0 1,-6 0,0 0,6 5,0 1,-6 5,0 1,6-6,0-1,-6 1,1-1,-1-11,0 0,0-6,0 0,6-17,0-1,12-11,0-1,5 1,1-1,5-5,1 0,-1 5,1 1,-6 11,-1 1,1 11,-1 0,-5 6,0 0,-6 0,0 0,5 12,1 0,-12-7,0 1,12 12,0 0,-1-1,1 1,-6-1,0 1,0 6,0-1,-6-5,0-1,0 7,0-1,-6-11,0 0,6-6,0 0,-6 0,0-1,6 1,0 0,-6 0,0 0,6 0,0 0,0-12</inkml:trace>
</inkml:ink>
</file>

<file path=ppt/ink/ink117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48847 14571,'0'-12,"0"6,0 0,-6-18,0 1,-5-1,-1 1,-6 5,1 1,-13 11,1 0,-1 29,1 1,5 23,1 0,17-12,0 1,6-19,0 1,18-18,-1 0,13-18,-1 1,6-25,1 1,-1-12,0 0,1-11,-1-1,-12 6,1 0,-18 30,0 0,-12 17,0 0,0 12,0 0,0 29,0 1,-5 40,-1 1,0 17,0 0,1-11,-1-1,12-17,0 0,-6-53,0 0,6-12,0 0,6-12,0 1,0 5,0 0,-6 6,0 0,6-11</inkml:trace>
</inkml:ink>
</file>

<file path=ppt/ink/ink117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50712 15247,'12'0,"-12"6,0 0,0 12,0-1,-6 13,0-1,6-17,0 0,-6 35,0 0,6-24,0 1,0-18,0 0,18-18,-1 0,13-17,-1-1,1-5,-1 0,-5 5,-1 1,-11 11,0 0,-6 13,0-1,11-18,1 1,-12 17,0 0,-6 0,0 0,0 18,0 0,0 17,0 0,-6 7,0-1,6 0,0 1,-6-13,0 1,6-12,0-1,0-5,0 0,0 0,0 0,0-24,0 1,6 11</inkml:trace>
</inkml:ink>
</file>

<file path=ppt/ink/ink117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52621 15212,'-12'-12,"12"24,0 0,-6 23,0 0,-6 6,1 0,11-11,0-1,-6-23,0 0,6 11,0 1,0-12,0 0,-6-6,0 0,6 6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61442 42500,'0'24,"0"23,0 0,-6 64,0 1,-18 41,1 0,-1-59,0 0,13-47,-1 0,6-41,0 0,6-12,0 0,0-6,0 0,0 1,0-1,0-6</inkml:trace>
</inkml:ink>
</file>

<file path=ppt/ink/ink118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52562 14050,'-12'0,"18"0,0 0,6 0,-1 0,-5 0,0 0,12 12,-1 0,-11-7,0 1,18 12,-1 0,-17-7,0 1,11 12,1-1,-6-11</inkml:trace>
</inkml:ink>
</file>

<file path=ppt/ink/ink118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55828 14250,'-12'0,"6"24,0-1,6-5,0-1,0 36,0 0,-6-29,1-1,5 65,0 1,-6-31,0 1,0-35</inkml:trace>
</inkml:ink>
</file>

<file path=ppt/ink/ink118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55762 15547,'0'-12,"-6"6,0 1,6-1,0 0,0 0,0 0,29 6,1 0,-1 18,1-1,-1 1,0 0,-17-1,0 1,-12 17,0 0,-35 7,-1-1,-5-12,0 0,18-11,-1 0,24-24,0 0,6-6</inkml:trace>
</inkml:ink>
</file>

<file path=ppt/ink/ink118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57400 15550,'12'0,"-12"6,0 0,0 35,0 0,0 12,0 0,0-6,0 0,0-29,0 0,12-24,-1 0,13-41,-1 0,13-6,-1 0,-12 23,1 1,-18 17,0 0,5-5,1-1,-6 18,0 0,0 0,0 0,-6 35,0 1,0 5,0 0,-6-6,0 1,6-13,0 1,-6-18</inkml:trace>
</inkml:ink>
</file>

<file path=ppt/ink/ink118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57935 14062,'-35'-12,"47"18,0 0,-7 0,1 0,24 23,-1 1,12 11,0 0,-29-35,0 0,0 12</inkml:trace>
</inkml:ink>
</file>

<file path=ppt/ink/ink118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61791 15294,'0'-12,"6"0,0 1,-6-19,0 1,0-12,0 0,0-1,0 1,-12 24,0-1,-5 24,-1 0,-5 35,-1 0,6 18,1 0,11-30,0 0,6-17,0 0,0 12,0-1,18-23,-1 0,-11 0,0 0,35-23,0-1,-17-5,-1-1,-5 18,0 1,-18 34,0 1,-18 35,0-1,7-17,-1 1,6-31,0 1,0 23,0 1,1-19,-1 1,6-12,0 0,0-12,0 0,6-6,-1 0,1 7</inkml:trace>
</inkml:ink>
</file>

<file path=ppt/ink/ink118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63098 15362,'0'-12,"0"18,0 0,0 6,0-1,0 1,0 0,0 11,0 1,-6-12,0-1,0 19,0-1,-6 1,0-1,12-23,0 0,0 0,0 0,0-30,0 1,0 17,0 0,6-6</inkml:trace>
</inkml:ink>
</file>

<file path=ppt/ink/ink118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63000 13825,'0'12,"6"-12,0 0,0 0,0 0,-1 0,1 0,0 0,0 0,0 0,0 0,0 0,0 0,0 6,-1 0,1 6,0-1,6 1,0 0,-6 0,-1-1,1 1,0 0,0-6,0 0,-6-12,0 0,12-6,0 0,11-11,1-1,-1-11,1 0,-7 17,1 0,-12 12,0 0,11-5,1-1,-12 12,0 0,0-6</inkml:trace>
</inkml:ink>
</file>

<file path=ppt/ink/ink118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82809 24600,'-12'12,"6"-12,0 0,6 17,0 1,0 29,0 0,0 41,0 0,-6 1,1-1,-1-30,0 1,0-47,0 0,6-18,0 0,6-12,0 1,0-7,0 1,5 11</inkml:trace>
</inkml:ink>
</file>

<file path=ppt/ink/ink118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82885 25500,'-11'0,"-1"0,0 0,-6 18,1-1,-13 7,1 0,5-1,1 1,5-12,1-1,5 1,0 0,18-12,0 0,17 6,1 0,5 0,1-1,-1 7,1 0,-1-6,0 0,-17-6,0 0,0 6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60043 43400,'-12'0,"-12"18,1-1,-6 36,-1 0,-11 53,0 0,-6 0,0 0,5-47,1 0,29-42,1 1,5-12,0 0,0-6</inkml:trace>
</inkml:ink>
</file>

<file path=ppt/ink/ink119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84524 25565,'-12'0,"6"6,0 0,12-6,0 0,29 0,0 0,-11-12,0 0,-19 6,1 0,24-11,-1-1,-17-6,0 1,-12-1,0 1,-24 17,1 0,-13 6,1 0,6 18,-1-1,12 30,1 1,11-13,0 0,6-23,0 0,12 29,0 0,23-29,0 0,12-18,0 0,-35 0,0 0,0-6</inkml:trace>
</inkml:ink>
</file>

<file path=ppt/ink/ink119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84997 24612,'-12'0,"1"0,-1 0,6-6,0 0,12 6,0 0,0 0,0 0,17 12,1 0,-13-6,1-1,29 19,0 0,-5-1,-1 1,-23-12</inkml:trace>
</inkml:ink>
</file>

<file path=ppt/ink/ink119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88474 25097,'0'12,"0"-6,0 0,-6 23,0 0,0 24,0 0,6 0,0 0,0-30,0 1,0-18,0 0,0-24,0 0,0 7,0-1,0-17,0-1,0 18,0 1,0-19,0 1,0 17,0 0,0-23,0 0,0 5,0 1,6 11,0 1,6 11,-1 0,1 6,0 0,0 24,-1-1,19-5,-1-1,0 1,1 0,-13-13,1 1,-6 0</inkml:trace>
</inkml:ink>
</file>

<file path=ppt/ink/ink119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89535 25403,'-23'23,"17"-11,0 0,18-6,0 0,11-6,1 0,11-24,0 1,-11-1,0 1,-13-1,1 1,-6-7,0 1,-12 23,0 0,0 6,0 0,-23 0,-1 0,7 18,-1-1,1 24,-1 1,12-1,1 0,11-6,0 0,23-17,1 0,-7-18,1 0,-6 0,0 0,11 0,1 0,-12-6,-1 0,-5 0,0 0,12 0</inkml:trace>
</inkml:ink>
</file>

<file path=ppt/ink/ink119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89900 24177,'12'0,"5"-12,1 0,29-23,0-1,6 1,0 0,-29 23</inkml:trace>
</inkml:ink>
</file>

<file path=ppt/ink/ink119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22900 24500,'0'12,"0"5,0 1,0 23,0 1,0 11,0 0,0-18,0 0,0-23,0 0,12-36,0 1,5-24,1-1,5 7,1 0,-1 6,1-1,-6 19,-1-1,-5 24,0 0,-6 17,0 1,-6 11,0 1,0-1,0 0,0-11,0-1,0-17,0 0,11-6,1 0,6-23,-1-1,7-11,-1-1,-5 13,0-1,-1 7,1-1,-6 12,-1 0,1 6,0 0,-6 12,0 0,-6 11,0 1,0-1,0 1,0-1,0 1,0-12,0 0,-6-7,0 1,6-12</inkml:trace>
</inkml:ink>
</file>

<file path=ppt/ink/ink119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25450 24653,'12'12,"-12"-1,0 1,6-6,0 0,-1 0,1 0,6-6,0 0,6-12,-1 0,-11 6,0 0,17-17,1-1,-12 1,0-1,-7 1,1-1,-6 13,0-1,-17 6,-1 0,0 6,1 0,-1 12,0 0,1 11,-1 1,12-7,0 1,6-12,0 0,-6 23,1 0,10-11,1 0,12-7,0 1,11-6,0 0,7-6,-1 0,-6-18,1 1,-7-1,1 0,-12 7</inkml:trace>
</inkml:ink>
</file>

<file path=ppt/ink/ink119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27124 24400,'0'12,"0"-6,0 0,0 11,0 1,0 0,0-1,-6 7,0-1,6 1,0 0,-6-7,0 1,6-6</inkml:trace>
</inkml:ink>
</file>

<file path=ppt/ink/ink119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27200 23700,'-50'0</inkml:trace>
</inkml:ink>
</file>

<file path=ppt/ink/ink119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25685 23124,'-23'0,"17"0,0 0,24-18,-1 0,36-17,0 0,18-6,0-1,-53 31,-1-1,7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6" units="1/cm"/>
          <inkml:channelProperty channel="Y" name="resolution" value="28.34646" units="1/cm"/>
          <inkml:channelProperty channel="F" name="resolution" value="1" units="1/dev"/>
        </inkml:channelProperties>
      </inkml:inkSource>
      <inkml:timestamp xml:id="ts0" timeString="2022-05-23T16:04:57"/>
    </inkml:context>
    <inkml:brush xml:id="br0">
      <inkml:brushProperty name="width" value="0.04857" units="cm"/>
      <inkml:brushProperty name="height" value="0.04857" units="cm"/>
      <inkml:brushProperty name="color" value="#FF0000"/>
    </inkml:brush>
  </inkml:definitions>
  <inkml:trace contextRef="#ctx0" brushRef="#br0">97371 43312 943,'-71'-12'57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61450 44150,'153'47,"-77"-23,1-1,-42-5,0-1,12 1,0 0,-35-18,0 0,-18 0</inkml:trace>
</inkml:ink>
</file>

<file path=ppt/ink/ink120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29000 24003,'0'-24,"-6"13,0-1,0-12,0 1,0 5,1 1,-13 5,0 0,1 18,-1 0,-5 23,-1 1,6 5,1 0,11-5,0-1,12-23,0 0,11 0,1 0,11-18,1 0,-13 0,1 1,0 5,-1 0,-11 6,0 0,0 17,0 1,-6 12,0-1,0-17,0-1,0 48,0 0,-18-12,1 0,5-17,0-1,0-17,1 0,-1-12,0 0,-6-12,1 0,5-5,0-1,12 12,0 0,-6-12,1 1,5-7,0 1,0 11</inkml:trace>
</inkml:ink>
</file>

<file path=ppt/ink/ink120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30350 23809,'0'23,"0"1,0-1,0 13,0-1,0-6,0 1,6-7,0 1,6-18,-1 0,1-12,0 0,-6 0,0 0,11-17,1-1,-12 18,0 0,11-17,1-1,-12 13,0-1,11-18,1 1,-6-1,0 1,-7 11,1 1,0 11,0 0,-12 18,0 0,0 11,1 1,5-19,0 1,0 18,0-1,0-11,0 0,-6 17,0 1,6-1,0 1,0-13,0 1,6-18,0 0,11-18,1 1,-12 5</inkml:trace>
</inkml:ink>
</file>

<file path=ppt/ink/ink120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32103 23929,'12'0,"0"0,-1 0,-5 0,0 0,0 0,0 0,-6-11,0-1,0-6,0 1,0 11,0 0,-12-12,0 1,-5 5,-1 0,0 12,1 0,-7 12,1 0,-1 29,1 0,11 6,0 0,12-18,0 1,12-18,0-1,11-16,1-1,-18 0,-1 0,31-29,-1-1,-6 7,1-1,-18 7,-1-1,-5 13,0-1,-6 30,0-1,0 1,0-1,0-11,0 0,0 24,0-1,0-5,0-1,0-11,0 0,0 5,0 1,18-12,0 0,-1-30,1 1,-12 11</inkml:trace>
</inkml:ink>
</file>

<file path=ppt/ink/ink120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33650 23709,'12'0,"-12"12,0-1,0 19,0-1,0 7,0-1,0-5,0-1,-6-17,0 0,6-6,0-1,0-16,0-1,18-24,-1 1,1-6,0 0,-1 5,1 1,-1 11,1 1,-6 17,0 0,-1 6,1 0,-12 6,0 0,6 17,0 1,-6 11,0 1,0 5,0 0,0-6,0 1,0-13,0 1,0-18,0 0,-6-6,0 0,6-6,0 0,0 0,0 0,-6 0</inkml:trace>
</inkml:ink>
</file>

<file path=ppt/ink/ink120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32250 23100,'12'0,"-6"0,0 0,11 0,1 0,5 0,1 0,11 0,0 0,-5 0,-1 0,-17 0</inkml:trace>
</inkml:ink>
</file>

<file path=ppt/ink/ink120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36450 24150,'24'35,"11"1,0-1,-11-6,-1 1,-11-19,0 1,5 12,1-1,-12-17,0 0,5 11,1 1,-6-12,0 0,0-6</inkml:trace>
</inkml:ink>
</file>

<file path=ppt/ink/ink120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36874 24000,'-12'0,"6"0,0 0,-11 24,-1-1,-6 24,1 0,-1-11,1-1,17-23,0 0,-18 23,1 0,17-23,0 0,12-18</inkml:trace>
</inkml:ink>
</file>

<file path=ppt/ink/ink120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38209 24200,'12'0,"-12"6,0 0,0 0,0 0,0 11,0 1,-6 11,0 1,-6 5,0 0,6 1,1-1,-1-11,0-1,0-17,0 0,6 0,0 0,6-12</inkml:trace>
</inkml:ink>
</file>

<file path=ppt/ink/ink120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38250 23400,'-50'0,"25"0</inkml:trace>
</inkml:ink>
</file>

<file path=ppt/ink/ink120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37868 23212,'-12'0,"6"0,0 0,0 0,0 0,12 0,0 0,6 0,0 0,-1 0,1 0,12 0,-1 0,1 0,-1 0,1 0,-1 0,1-6,-1 0,-11 6,0 0,-6 0,0 0,-12 0,0 0,0 0,0 0,0 0,0 0,-11 0,-1 0,6 6,1 0,-7-6,0 0,-5 6,-1 0,7 0,-1 0,6-6,0 0,1 0,-1 0,0 0,0 0,1 0,-1 0,6 0,0 0,0 0,0 0,0 0,1 0,-1 0,0 0,0 0,0 0,12 0,0 0,11 0,1 0,6 0,-1 0,7 0,-1 0,0 0,1 0,-18 0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60600 46200,'24'47,"-1"12,1 0,-13 29,1 0,-12-23,0 0,6-48,0 1,-6-12,0 0,-6-30,0 1,-6-24,1 0,5-6,0 0,0 17,0 1,0 17,0 1,0 17,1 0,5 6,0 0,17-6,1 0,35-18,0 0,0-5,0-1,-36 12,1 1,52-13,1 1,-30 11,0 0,-29 12,0 0,-18 35,0 1,-23 17,-1 0,1-1,-1 1,7-23,-1-1,18-23,1 0,-1-6</inkml:trace>
</inkml:ink>
</file>

<file path=ppt/ink/ink121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24150 49049,'12'0,"-6"0,0 0,-1 0,1 0,0 0,0 0,12-6,-1 0,7 6,-1 0,13-6,-1 0,12 0,0 0,0 1,0-1,0 0,0 0,-11 6,-1 0,-23 0,-1 0,25-6,-1 0,-23 6,-1 0,25 0,-1 0,-23 0,0 0,40-6,1 0,-6 0,0 0,6 6,0 0,0-5,0-1,-6 6,0 0,0-6,0 0,0 6,0 0,-23 0,-1 0,-5 0,0 0,5 0,1 0,-12 0,-1 0,25 0,-1 0,0 0,0 0,-11 6,0 0,11-6,0 0,-5 0,-1 0,-6 0,1 0,-1 0,1 0,-18-6,0 0,-12 6,0 0,0 0,0 0,0-6</inkml:trace>
</inkml:ink>
</file>

<file path=ppt/ink/ink121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35050 48457,'12'12,"-6"-6,0 0,-1-6,1 0,0 0,0 0,0 6,0 0,0 0,0-1,-1 1,1 0,0-6,0 0,6 6,0 0,-7 0,1 0,12-6,0 0,-1 0,1 0,-12 0,0 0,17 0,1 0,-13 0,1 0,29 0,1 0,5-6,0 0,-6 0,0 0,6-6,0 1,0 11,0 0,6-6,0 0,0 6,0 0,0 0,0 0,0 0,0 0,5 0,1 0,-6 0,0 0,6-6,0 0,-1 0,1 0,-6 6,0 0,0-5,0-1,6 6,-1 0,-10-6,-1 0,11 6,1 0,-18 0,0 0,-29 0,0 0,47 0,0 0,-1 6,1 0,-6-6,0 0,-6 6,0-1,0-5,0 0,-6 0,1 0,5 0,0 0,-12 0,0 0,-23 0,0 0,35-5,0-1,-6-6,0 0,-6 6,1 0,-7 0,0 1,-5-1,0 0,11 6,0 0,0 0,1 0,-1 0,0 0,6 0,1 0,-13 0,0 0,-11 0,0 0,23 0,0 0,12 0,0 0,-6 0,0 0,6-6,0 0,0 6,0 0,-1 0,1 0,0 0,0 0,12 0,0 0,-7 6,1 0,-6 0,0 0,-6-6,0 0,0 0,0 0,6 0,0 0,-12 0,0 0,1 0,-1 0,-6 0,0 0,-5 0,-1 0,-17 0,0 0,41 0,-1 0,1-6,0 0,-6 6,0 0,-5-6,-1 0,-6 0,0 0,12 6,0 0,-5 0,-1 0,-6 0,0 0,-11 0,-1 0,-5 0,0 0,-1 0,1 0,5 0,1 0,-1 0,1 0,-12 0,-1 0,7-12,0 1,-7 5,1 0,-6 0,0 0,0 0,0 0,-6 1,0-1,0 0,0 0,-6 6,0 0,-6-6</inkml:trace>
</inkml:ink>
</file>

<file path=ppt/ink/ink121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67850 48676,'35'12,"-11"-12,-1 0,1-6,-1 0,124-17,0-1,106-5,0 0,-24 17,1 0,-78 12,1 0,-47 12,0 0,-30-1,1 1,-7-6,1 0,-30 0,0 0,-6-6,1 0,-42 0,0 0,-35 0,0 0,-30 0,1 0,-19 11,1 1,-12 0,0 0,-29-1,0 1,-30 0,0 0,18-12,0 0,29-6,0 0,42-6,-1 0,24 12,0 0,18 0,0 0,23 0,0 0,12 0,0 0,5 0,1 0,41-5,0-1,53-12,0 0,46-5,1-1,35 13,1-1,-37 6,1 0,-65 6,1 0,-25 0,1 0,-18-6,0 0,-23 6,-1 0,-11-6,0 1,11 5,1 0,-13-6,1 0,-24 6,1 0,-13-6,1 0,17 6</inkml:trace>
</inkml:ink>
</file>

<file path=ppt/ink/ink121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66747 57019,'12'12,"-12"-6,0 0,6-6,-1 0,7 0,0 0,-6 0,0 0,23-12,1 0,11 6,0 0,-18 6,1 0,70-11,0-1,18 0,-1 0,-5 1,0-1,12 6,-1 0,19 0,-1 0,0 6,0 0,-23 0,0 0,-30 6,0 0,-29 0,0 0,-12-6,0 0,-23 0,0 0,-24-6,0 0,-23 6,-1 0,-34-6,-1 0,-29 6,0 0,-30 0,1 0,23 6,0 0,53-6,0 0,-65 0,0 0,71 0,0 0,-100 0,0 0,23 0,1 0,-1 12,0 0,7 5,-1 1,24-12,0 0,35 0,0-1,47-5,0 0,18 0,0 0,23 0,0 0,36-5,-1-1,18 0,1 0,16 0,1 0,35 0,0 0,12 6,0 0,-41 0,0 0,-59 0,-1 0,-22 0,-1 0,-23 0,0 0,6-6,0 1,-1-13,1 0,-12 7,0-1,-6-6,0 0,-11 7,-1-1,0 12,1 0,11-6</inkml:trace>
</inkml:ink>
</file>

<file path=ppt/ink/ink121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10000 65653,'12'0,"-6"0,0 0,-1 0,1 0,6 0,0 0,5 0,1 0,17-6,1 0,11 0,0 0,17-5,1-1,6 0,-1 0,-5 6,0 1,-24-1,0 0,-6 6,0 0,7-6,-1 0,0 0,0 0,0 0,0 1,-11-1,-1 0,-17 0,0 0,5 6,1 0,-12 0,0 0,-12 0,0 0,-6 0,0 0,-11 0,-1 0,-5 0,0 0,-1 0,1 0,-1 0,1 0,11 6,1 0,11-6</inkml:trace>
</inkml:ink>
</file>

<file path=ppt/ink/ink121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24300 65700,'0'24,"0"-18,0-1,0 1,0 0,0-12,0 0,6 6,0 0,11 6,1 0,6-6,-1 0,18 0,0 0,1 0,-1 0,-24 0,1 0,41 0,0 0,-1 0,1 0,0-6,0 0,0 6,-1 0,-5 0,0 0,12 0,0 0,-1 0,1 0,6-5,-1-1,-23 6,0 0,-23-6,-1 0,42 6,0 0,-1 0,1 0,0 0,-1 0,-11 0,0 0,0 0,0 0,6 0,0 0,5 0,1 0,6 0,-1 0,-23 0,0 0,-29 0,0 0,40 0,1 0,0 6,0 0,-6 0,0-1,0 1,0 0,-12 6,0 0,-12-6,1 0,-13-6,1 0,-12 0,0 0,-12 0,0 0,0 0</inkml:trace>
</inkml:ink>
</file>

<file path=ppt/ink/ink121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11550 74487,'24'0,"-19"0,1 0,0 0,0 0,6 0,0 0,11 0,1 0,23-12,0 0,18 0,-1 1,7 5,-1 0,-11 6,0 0,-24-6,1 0,-19 0,1 0,-12 1,0-1,-12 6,0 0,6-6,0 0,0 0</inkml:trace>
</inkml:ink>
</file>

<file path=ppt/ink/ink121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37550 40723,'12'0,"-12"-11,0-1,5 0,1 0,0-23,0 0,-6 5,0 1,0 6,0-1,-18 24,1 0,-18 12,-1 0,7 23,0 0,23-23,0 0,-12 23,1 0,11-23,0 0,6 5,0 1,0-12,0 0,17-6,1 0,17-18,1 0,5-11,0 0,-12 11,1 0,-13 12,1 1,-18 28,0 1,-12 23,0 0,6-30,1 1,-19 64,1 1,11-48,0 0,6-17,0-1,-5 13,-1-1,0-17,0 0,1-18,-1 0,-12-12,1 1,5-7,1 1,5-7,0 1,12 23,0 0,0-6</inkml:trace>
</inkml:ink>
</file>

<file path=ppt/ink/ink121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39350 40718,'0'12,"0"17,0 1,6 5,0 0,6-5,-1-1,7-17,0 0,-1-18,1 0,-6 0,0 0,17-35,0 0,-11-6,0-1,-18 13,0 0,-18 5,0 1,-23 23,0 0,12 12,-1 0,18 6,1-1,5-11,0 0,0 18,0 0,6-12</inkml:trace>
</inkml:ink>
</file>

<file path=ppt/ink/ink121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40735 40547,'12'0,"-6"0,0 0,-6 6,0 0,0 23,0 1,-12 5,0 0,6 7,1-1,-1-23,0-1,6-11,0 0,-6 0,0 0,6-18,0 0,12-23,0 0,11-7,1 1,-7 12,1-1,0 1,-1-1,-5 19,0-1,-6 6,0 0,0 6,-1 0,1 0,0 0,0 18,0-1,0 7,0-1,-6 1,0 0,0-1,0 1,0 5,0 1,-12-13,0 1,12-12,0 0,-6-6,0 0,6-6,0 0,6-6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61097 46869,'-35'12,"29"-12,0 0,30-18,-1 0,24-11,0 0,-29 17,-1 0,25-11,-1-1,-24 18,1 0,5-5,1-1,-12 6</inkml:trace>
</inkml:ink>
</file>

<file path=ppt/ink/ink122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42347 40403,'0'-24,"0"13,0-1,6-6,0 1,-6-1,0 0,0 7,0-1,0 6,0 0,-12 6,1 0,5 0,0 0,-29 24,-1-1,-5 24,0 0,11 0,1 0,23-12,0 1,18-24,0-1,11-17,1 1,-13-1,1 0,30-24,-1 1,-6 0,0-1,-17 7,0-1,-12 18,0 0,11-5,1-1,-12 12,0 0,-6 23,0 1,0 23,0 0,-12 6,0 0,6-18,0 0,6-23,0 0,-11 23,-1 0,12-23,0 0,-12 11,0 1,12-18,0 0,-12 11,1 1,-1-12,0 0,6-6,0 0,-5 0,-1 0,0-12,0 0,-5 0,-1 1,0-7,0 0,7 1,-1-1,6 12</inkml:trace>
</inkml:ink>
</file>

<file path=ppt/ink/ink122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39050 39736,'24'-12,"-1"12,1 0,-1 0,1 0,-12 0,-1 0,31-6,-1 0,-6 6,1 0,-19-6,1 0,-12 6,0 0,-12 0,0 0,0 0,0 0,0 0,0 0,1 6</inkml:trace>
</inkml:ink>
</file>

<file path=ppt/ink/ink122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45785 40900,'-11'0,"-7"0,0 0,-5 0,-1 0,-11 12,0 0,5 11,1 1,23-7,0 1,12 0,0-1,29 1,0 0,12-7,1 1,-25-6,1 0,-13-6,1 0,0 6,0 0,-18 5,0 1,-23 6,-1-1,-5-5,-1 0,13-6,-1 0,13-6,-1 0,12-6,0 0,12 0</inkml:trace>
</inkml:ink>
</file>

<file path=ppt/ink/ink122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47336 41050,'0'12,"-6"0,0-1,6-5,0 0,0 23,0 1,0-18,0-1,-6 30,0 1,0-13,0 0,6-17,0 0,0-36,0 1,6 11</inkml:trace>
</inkml:ink>
</file>

<file path=ppt/ink/ink122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47000 40186,'0'-12,"0"6,0 0,6 6,0 0,11-6,1 0,17 6,1 0,5 6,0 0,-6 0,1 0,-13-6,1 0,-18 0</inkml:trace>
</inkml:ink>
</file>

<file path=ppt/ink/ink122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54562 40731,'-12'0,"24"0,0 0,35 0,0 0,18 0,-1 0,1 0,0 0,-42 0,1 0,-12-6</inkml:trace>
</inkml:ink>
</file>

<file path=ppt/ink/ink122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55359 40062,'-12'-12,"6"12,0 0,0 0,1 0,5 6,0 0,-6 41,0 0,0 23,0 1,6 0,0-1,18-35,-1 1,13-36,-1 0,6-30,1 1,11-18,0 0,-24 17,1 1,-12 17,-1 1,7-13,0 0,-13 19,1-1,-12 17,1 1,-7 24,0-1,0 12,1 0,11-18,0 1,17-19,1 1,17-24,0 1,1-25,-1 1,-12 6,1-1,-18 19,0-1,-6-29,0-1,-12 13,0 0,-17 23,-1 0,1 12,0 0,5 17,1 1,17-18,0-1,6 1</inkml:trace>
</inkml:ink>
</file>

<file path=ppt/ink/ink122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57868 40435,'-12'36,"0"-19,0 1,1 11,-1 1,0-1,0 0,12-23,0 0,-11 12,-1-1,12-11,0 0,-6 0,0 0,12-12,0 0,17-23,1-1,5-11,1 0,-7 12,1-1,0 7,-1-1,1 7,-1-1,-11 24,0 0,-12 6,0-1,0-5,0 0,0 23,0 1,0-18,0-1,-6 25,0-1,-6-6,0 1,7-13,-1 1,17-30,1 0,-6 6,0 1,6-1</inkml:trace>
</inkml:ink>
</file>

<file path=ppt/ink/ink122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59259 40327,'12'11,"-6"-11,0 0,0-11,-1-1,1-24,0 1,-6 12,0-1,0 18,0 0,0-11,0-1,-17 24,-1 0,-23 29,-1 0,7 18,0 0,11-6,1 0,23-29,0 0,17-12,1 0,23-36,0 1,-17 5,0 1,-19 11,1 0,12-6,0 1,-12 11,-1 0,7-12,0 1,-6 17,0 0,-6 23,0 1,-12 23,0 0,0 0,1 0,-1 6,0 0,-6-18,1 1,5-19,0 1,6-12,0 0,-5-6,-1 0,-6 0,1 0,5 0,0 0,-12-12,1 0,5-5,1-1,11 12,0 0,-6 0</inkml:trace>
</inkml:ink>
</file>

<file path=ppt/ink/ink122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56550 39297,'12'-12,"11"-11,1-1,29-5,0-1,29-5,0 0,-29 11,0 1,-29 11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61097 47642,'-12'11,"1"-5,-1 0,6 6,0 0,18-24,0 0,52-35,1 0,-24 17,0 1,-17 17</inkml:trace>
</inkml:ink>
</file>

<file path=ppt/ink/ink123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62293 40547,'12'-12,"-12"1,0-1,0 6,0 0,-24 6,1 0,-1 0,1 0,11 0,0 0,-12 12,1 0,17-12,0 0,-6 11,0 1,12-6,0 0,0 12,0-1,18 1,0-1,17 1,1 0,-7-6,1-1,-7 1,1 0,-24 0,0-1,-24 7,1 0,11-12,0-1,-17 7,-1 0,18-12,0 0,-17 6,-1 0,19-12,-1 0,6-6</inkml:trace>
</inkml:ink>
</file>

<file path=ppt/ink/ink123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63465 39800,'0'12,"0"-6,0 0,-6 11,0 1,-6 35,0 0,-5 23,-1 1,-11-12,-1-1,13-23,-1 1,18-36,0-1,0-16,0-1,18-18,-1 1,-11 17,0 1,29-42,1 0,-7 6,0-1,1 19,-1 0,-11 17,-1 0,-5 18,0 0,-12 11,0 1,0 17,0 1,0-1,0 0,0-23,0 0,-6 29,0 0,6-29,0 0,-12 29,1 0,11-29,0 0,0-30,0 0,0-17,0 0,5 11,1 1,0 11</inkml:trace>
</inkml:ink>
</file>

<file path=ppt/ink/ink123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65159 40650,'12'0,"-12"18,0-1,0-5,0 0,-6 29,0 0,-6 0,0 0,1-17,-1-1,12-11,0 0,-6-12,0 0,6-12</inkml:trace>
</inkml:ink>
</file>

<file path=ppt/ink/ink123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65024 39535,'0'-11,"-12"5,0 0,12 0,0 0,0 12,0 0,24 6,-1-1,-11-5,0 0,47 24,0-1,-24-17,0 0,-11 0</inkml:trace>
</inkml:ink>
</file>

<file path=ppt/ink/ink123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67400 41240,'35'-12,"18"0,0 0,6 7,0-1,-12 0,0 0,-35 0</inkml:trace>
</inkml:ink>
</file>

<file path=ppt/ink/ink123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68259 40450,'0'24,"-6"5,0 0,-6 18,1 0,-1 12,0 0,12-24,0 0,6-23,0 0,6-6,-1 0,19-24,-1 0,12-11,0 0,1-7,-1 1,0-6,0 0,-17 11,-1 1,-11 17,0 1,-18 11,0 0,0 17,0 1,-6 11,1 1,-7 5,0 0,13-11,-1-1,0-11,0 0,6-6,0-1,6-16</inkml:trace>
</inkml:ink>
</file>

<file path=ppt/ink/ink123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69650 39835,'0'-23,"0"17,0 0,6 6,0 0,12 0,-1 0,-5 18,0-1,11-5,1 0,-18-6,0 0,0 0</inkml:trace>
</inkml:ink>
</file>

<file path=ppt/ink/ink123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70550 40642,'12'0,"-12"-6,0 0,0 0,0 0,0-18,0 1,-6 5,0 0,-6 1,1-1,-7 18,0 0,-11 24,-1-1,7 13,-1-1,7 0,-1 1,18-19,0 1,6-12,0 0,29-18,0 0,-5-11,-1-1,1 6,-1 1,-17 5,0 0,-7 6,1 0,-6 18,0 0,0-6,0 0,-6 17,1 1,5-12,0-1,0-5,0 0,11 6,1 0,-6-12,0 0,0 6</inkml:trace>
</inkml:ink>
</file>

<file path=ppt/ink/ink123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71982 40474,'-23'23,"23"-11,0 0,-12 17,0 0,6 1,1-1,-1-11,0 0,0-7,0 1,18-35,0-1,5-17,1 0,5 11,1 1,-6 5,-1 1,-5 17,0 0,-6 12,0 0,-6 23,0 1,0 11,0 0,0-6,0 1,0-19,0 1,0-12,0 0,-6-6</inkml:trace>
</inkml:ink>
</file>

<file path=ppt/ink/ink123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70800 39598,'0'-12,"18"6,-1 0,19 6,-1 0,6-6,0 0,-11 0,-1 0,-17 6,0 0,-1 0,1 0,-6 0,0 0,0 0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60874 48106,'-24'47,"42"-47,-1 0,48-41,0-1,41-22,0-1,-36 12,1 0,-48 36,1-1,-30 24</inkml:trace>
</inkml:ink>
</file>

<file path=ppt/ink/ink124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75585 41100,'-11'0,"5"0,0 0,0 0,0 0,30 0,-1 0,12 0,1 0,-1 0,0 0,-11 0,0 0,-13 0,1 0,0 0,0 0,-6 0,-1 0,-5 6,0 0,-29 17,0 1,-13 5,1 1,6-1,-1 0,7-5,0-1,23-11,0 0,6-6,0 0,29-6,1 0,-7-6,1 0,-12 0,-1 0,31-6,-1 1,-12-1,1 0,-13 6,1 0,-6 1</inkml:trace>
</inkml:ink>
</file>

<file path=ppt/ink/ink124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77403 40250,'-24'35,"13"-5,-1-1,0 12,0 0,1 12,-1 0,0-23,0-1,6-17,1-1,-1 13,0-1,0-17,0 0,18-23,0-1,5-11,1-1,5 7,1-1,-1 1,1-1,-1 1,1-1,-12 18,-1 0,-5 6,0 0,0 6,0 0,-6 29,0 1,-12 5,0 0,6-12,1 1,-1-13,0 1,6-12,0 0,6-18,0 0,-1 0,1 1,0-1</inkml:trace>
</inkml:ink>
</file>

<file path=ppt/ink/ink124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78909 41035,'0'12,"0"0,0 0,-6 5,0 1,-6 11,1 1,-1-7,0 1,12-19,0 1,0 18,0-1,0-17,0 0,6 0,0 0,11-12,1 0,11-23,1-1,-13-5,1 0,-12 0,0-1,-6 13,0-1,-18 7,1-1,-1 18,0 0,7 0,-1 0,12 6</inkml:trace>
</inkml:ink>
</file>

<file path=ppt/ink/ink124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79944 40997,'0'12,"-6"-6,0 0,-5 11,-1 1,6 6,0-1,-6 1,1-1,5 1,0-1,0-17,0 0,30-29,-1-1,-5-5,-1-1,-5 24,0 0,17-29,1 0,-13 17,1 0,-12 12,0 1,11-7,1 0,-18 18,0 0,0 23,0 1,-12 11,0 0,6-11,1-1,5 1,0-1,11-23,1 0,-6-6,0 0,17 0,1 0,-18 0,0 0,5 0,1 0,6-6</inkml:trace>
</inkml:ink>
</file>

<file path=ppt/ink/ink124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81101 40985,'71'-35,"-48"11,1 1,-7-12,1-1,-12 7,0 0,-12 17,0 0,-12 12,1 0,5 0,0 0,-11 18,-1-1,12-5,1 0,-36 29,0 0,17 0,1 0,17-11,0-1,18-11,0 0,24-24,-1 0,6-18,0 1,-5-1,-1 1,-11 11,-1 0,-11 12,0 0,0 0,0 0,-6 24,0-1,0-11,0 0,-12 52,0 1,1 12,-1-1,-6-23,1 0,-1-12,0 0,7-29,-1 0,0-12,0 0,7 0,-1 0,-6-12,0 0,-5 0,-1 1,12 11,0 0,-23-24,-1 1,1-1,0 1,11 11</inkml:trace>
</inkml:ink>
</file>

<file path=ppt/ink/ink124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78850 40124,'0'-12,"6"12,0 0,0 0,0 0,11 0,1 0,-12 0,0 0,29-6,0 0,1 6,-1 0,-6 0,1 0,-30 6,0 0,6-6</inkml:trace>
</inkml:ink>
</file>

<file path=ppt/ink/ink124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21912 57500,'0'59,"-6"-24,0 1,6 16,0 1,0-11,0-1,0-18,0 1,0-18,0 0,0-18,0 0,0-23,0 0,6-13,0 1,6 6,-1 0,1 6,0-1,-6 19,0-1,-6 24,0 0,12 11,-1 1,7-6,0 0,5-12,1 0,-12 6,-1-1,1-5,0 0,6 0</inkml:trace>
</inkml:ink>
</file>

<file path=ppt/ink/ink124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22859 57703,'-24'0,"13"0,-1 0,6 0,0 0,6 6,0 0,0 6,0-1,24 1,-1 0,7-12,-1 0,12-6,0 0,-17-11,0-1,-18 12,-1 0,19-17,0-1,-19-5,1-1,-17 12,-1 1,-12 11,1 0,-7 6,1 0,-1 24,1-1,5 18,1 1,11-1,0 0,12-6,0 1,24-19,-1 1,13-12,-1 0,12-6,0 0,0-18,0 0,-35 13,0-1,0 0</inkml:trace>
</inkml:ink>
</file>

<file path=ppt/ink/ink124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24735 57409,'0'12,"0"-7,0 1,0 6,0 0,0 0,0-1,0-5,0 0,0 12,0-1,0-11,0 0,-6 29,1 1,-1-13,0 1,6-13,0 1,-6-6,0 0,6-24,0 1,18-19,-1 1,1-6,0 0,-7 17,1 1,-6 17,0 0,18-23,-1-1,-11 19,0-1,-1 6,1 0,-6 30,0-1,0 12,0 1,-6 5,0 0,0-6,0 0,-6-5,0-1,6-17,0 0,0-18,0 0,-6 6,0 0,6-6</inkml:trace>
</inkml:ink>
</file>

<file path=ppt/ink/ink124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23150 56650,'12'0,"-6"0,0 0,0 0,-1 0,1 6,0 0,12 11,0 1,-1-6,1 0,0-1,-1 1,-5-6,0 0,-6 0,0 0,0-12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65000 44021,'12'0,"-6"5,0 1,11-6,1 0,17-6,0 1,1-7,-1 0,-17 6,-1 0,42-11,0-1,-18 18,0 0,-35 6,0 0,-12 17,0 1,-35 23,0 0,-6 0,0 0,-6 6,0 0,41-41</inkml:trace>
</inkml:ink>
</file>

<file path=ppt/ink/ink125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27997 57585,'-24'-11,"18"5,1 0,-7 0,0 0,0 6,1 0,-1 0,0 0,-11 0,-1 0,-5 18,-1-1,19 1,-1 0,6-7,0 1,12 6,0 0,23-1,1 1,-7-6,1 0,-19-12,1 0,24 11,-1 1,-11-6,-1 0,-11 0,0 0,-6 5,0 1,-23 12,-1-1,-11-5,0 0,17-18,0 0,12 0</inkml:trace>
</inkml:ink>
</file>

<file path=ppt/ink/ink125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29291 56500,'0'24,"-6"-7,0 1,-5 23,-1 0,0 24,0 0,6-48,1 1,-7 35,0 0,0 0,1 0,5-30,0 1,0-18,0 0,12-24,0 0,11-29,1 0,11 0,1 0,-7 0,1 0,-7 29,1 1,-6 5,0 0,-7 12,1 0,6 6,0 0,-12 29,0 0,0 7,0-1,0 0,0 0,0-11,0-1,0-17,0 0,6-18</inkml:trace>
</inkml:ink>
</file>

<file path=ppt/ink/ink125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30847 57400,'12'24,"-12"-19,0 1,0 0,0 0,0 0,0 0,0 11,0 1,0 12,0-1,-12 6,0 1,6-7,1 0,-1-17,0 0,0-6,0 0,6-24,0 0,12-17,0 0,-12 23,0 0,5-5</inkml:trace>
</inkml:ink>
</file>

<file path=ppt/ink/ink125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31050 56700,'-50'0,"75"0,0 0,-25-25</inkml:trace>
</inkml:ink>
</file>

<file path=ppt/ink/ink125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44111 32000,'0'12,"-6"-6,0 0,0 23,0 0,0 18,0 1,1 5,-1 0,-12-12,0 0,12-6,1 1,-7-13,0 1,0-13,0 1,7-6,-1 0,-6 0,0 0,6-6,0 0,-6-6,1 0,5 0,0 0,-18-6,1 1,-1-13,1 1,17 17,0 0,0-6</inkml:trace>
</inkml:ink>
</file>

<file path=ppt/ink/ink125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44650 30750,'0'12,"6"-6,0 0,-6 0</inkml:trace>
</inkml:ink>
</file>

<file path=ppt/ink/ink125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45709 31850,'-12'12,"6"0,0-1,6 13,0-1,-6 13,1-1,5 0,0 1,-6-19,0 1,6-12,0 0,-6-18,0 0,6 6</inkml:trace>
</inkml:ink>
</file>

<file path=ppt/ink/ink125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45812 31074,'0'-12,"-6"12,0 0,6-6,0 0,6 12,0 0,0 0,0 0,0 0</inkml:trace>
</inkml:ink>
</file>

<file path=ppt/ink/ink125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46550 31715,'0'12,"6"0,0-1,0-5,0 0,11 0,1 0,17-18,1 0,11-17,0-1,-12 1,1-1,-30 7,-1-1,-16 7,-1-1,-12 18,1 0,11 0,0 0,-35 18,0-1,11 13,1-1,12 7,-1-1,24 6,0 0,18-17,-1 0,19-7,-1 1,6-12,1 0,5-12,0 0,-24-6,1 0,-12 1</inkml:trace>
</inkml:ink>
</file>

<file path=ppt/ink/ink125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46974 30112,'-12'0,"6"0,0 0,6-6,0 0,0 12,0 0,12 11,0 1,-7-12,1 0,18 18,-1-1,1 1,0-1,11 7,0-1,-29-23,0 0,6 6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64212 45144,'-12'0,"77"-23,-1-1,72-35,-1 0,18 6,0 1,-71 40,0 0,-64 18,-1 0,-5 6,0-1,-6 19,0-1,-36 24,1 0,-24-6,0 0,6-12,0 1,18-19,-1 1,24-12,1 0,-1-18,0 0,6-5,0-1,-6 6</inkml:trace>
</inkml:ink>
</file>

<file path=ppt/ink/ink126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50347 32132,'0'-23,"0"5,0 1,-6 5,0 0,-17 12,-1 0,-11 12,0 0,-1 11,1 1,12-1,-1 1,24-1,0 1,24-7,-1 1,6-6,1 0,-24-12,0 0,29 11,0 1,-11 0,-1 0,-17-6,0-1,-18 1,0 0,-17 0,0 0,-7 0,1 0,12-6,-1 0,18 0</inkml:trace>
</inkml:ink>
</file>

<file path=ppt/ink/ink126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51768 31050,'0'12,"0"17,0 1,-12 28,0 1,-6 12,1 0,5-13,0 1,1-29,-1-1,6-17,0 0,6-18,0 0,12-18,0 1,-1-7,1 1,-6 17,0 0,23-23,1 0,-7 0,1-1,-7 19,1-1,-1 18,1 0,-12 6,0 0,-6 29,0 0,-6 1,0-1,6-6,0 1,-6-7,0 1,6-18,0 0,0 5,0 1,0 0,0 0,6-18,0 0,0 0</inkml:trace>
</inkml:ink>
</file>

<file path=ppt/ink/ink126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53538 31912,'12'-12,"0"6,0 0,-12-11,0-1,0 0,0 1,0-1,0 0,0 1,0-1,0 12,0 0,-12-11,0-1,-6 18,1 0,-13 24,1-1,5 18,1 1,5 5,1 0,5-12,0 0,18-17,0 0,11-18,1 0,11-18,1 0,-7-5,1-1,-18 18,0 1,23-19,1 0,-13 1,1-1,-6 13,-1-1,-22 29,-1 1,6 6,0-1,0 1,0-1,0-5,1 0,10-7,1 1,6-12,0 0,11 0,1 0,-18-12</inkml:trace>
</inkml:ink>
</file>

<file path=ppt/ink/ink126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55159 31803,'23'-35,"-17"23,0 0,-6 18,0 0,-6 0,0 0,0 23,1 0,-1 1,0-1,0 1,0-1,6-5,0-1,18-11,-1 0,7-18,-1 0,1-29,-1-1,7-5,-1 0,-17 0,0 0,-12-1,0 1,-6 30,0-1,-23 6,-1 0,-5 24,0-1,-1 7,1-1,17-11,1 0,5 0</inkml:trace>
</inkml:ink>
</file>

<file path=ppt/ink/ink126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53162 30500,'0'12,"-6"-6,0 0,6-12,0 0,6 6,0 0,0 0,0 0,5 0,1 0,6 12,-1-1,13 1,-1 0,7 6,-1-1,0 1,0 0,-5-13,-1 1,-17 0,0 0,-12 0,0 0,0 0</inkml:trace>
</inkml:ink>
</file>

<file path=ppt/ink/ink126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53400 49833,'12'-12,"17"6,1 0,22-6,1 0,0 1,0-1,-18 6,1 0,-19 6,1 0,-12 0</inkml:trace>
</inkml:ink>
</file>

<file path=ppt/ink/ink126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54271 49200,'0'12,"0"0,0-1,-6 13,0-1,-6 7,0-1,6-11,1 0,-1 29,0 0,0-35,0-1,6 36,0 0,6-29,0 0,17-18,1 0,17-30,0 1,0-12,1 0,-19 11,1 1,-13 11,1 0,-6 12,0 1,-6-1,0 0,-6 6,0 0,6 6,0 0,-18 17,1 1,-1 11,1 0,17-11,0-1,5-5,1 0,12-18,0 0,17-18,0 0,-11-17,-1 0,-11-1,0 1,-12 17,0 1,-18 11,0 0,13 6,-1 0,-24 0,1 0,17 0,0 0,6 6,1 0,5 0</inkml:trace>
</inkml:ink>
</file>

<file path=ppt/ink/ink126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56332 49785,'0'12,"-6"6,1-1,-7 7,0-1,6 7,0-1,-5-11,-1-1,6-5,0 0,18-30,0 1,-1-13,1 1,-6 17,0 0,17-17,1 0,-7 5,1 1,0 11,-1 0,-11 12,0 0,0 18,0-1,-6 13,0-1,-6-5,0-1,6-17,0 0,-6 6,0-1,6-5,0 0,0 6,0 0,6-7</inkml:trace>
</inkml:ink>
</file>

<file path=ppt/ink/ink126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57738 49856,'12'0,"-6"0,0 0,5 0,1 0,-12-12,0 0,0 1,0-1,-6-6,0 1,-11 5,-1 0,-5 12,-1 0,18 0,0 0,-23 12,0 0,11 17,0 0,7 1,-1-1,12-11,0 0,12-7,-1 1,13-18,-1 0,13-11,-1-1,-12-5,1-1,-1 0,1 1,-24 17,0 0,0 30,0-1,-6 18,0 1,0 5,0 0,0-12,1 1,-7-13,0 1,12-18,0-1,-6 7,0 0,0-12,1 0,-7 6,0 0,0-6,1 0,-7-12,0 0,1 0,-1 1,0-13,1 1,5 11</inkml:trace>
</inkml:ink>
</file>

<file path=ppt/ink/ink126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55650 49051,'0'12,"0"-6,0 0,6-12,0 0,12-6,-1 1,7 5,-1 0,-5-6,0 0,0 6,-1 1,-5-1,0 0,-6 0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65721 42500,'-12'24,"12"-7,0 1,6 64,0 0,-6 113,0-1,-18 17,0 1,7-71,-1 0,12-82,0 0,0-36,0 1,-6-18,0 0,6-12,0 0,0-6</inkml:trace>
</inkml:ink>
</file>

<file path=ppt/ink/ink127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61550 49700,'12'0,"-6"0,0 0,11 29,1 1,11 11,1 0,-7 0,1 1,-7-25,1 1,-12-12,0 0,0-6</inkml:trace>
</inkml:ink>
</file>

<file path=ppt/ink/ink127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61721 49450,'0'12,"-12"0,0-1,-5 7,-1 0,0 5,1 1,5-12,0-1,-6 13,1 0,5-13,0 1,-5 18,-1-1,12-23,0 0,-12 17,1 1,11-18,0 0,12-12</inkml:trace>
</inkml:ink>
</file>

<file path=ppt/ink/ink127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62900 49624,'12'11,"-12"1,0 0,0 11,0 1,0 5,0 1,0 5,0 1,0-25,0 1,0-6,0 0,0 0,0 0,6-6,0 0,11-6,1 0,11-29,1-1,-1-5,0 0,-5 5,-1 1,-11 17,0 1,-6 11,0 0,-6 18,0 0,-6-7,0 1,6 30,0-1,-6 0,0 1,0-13,0 1,6-6,0-1,0-11,0 0,6-24,0 1,6 11</inkml:trace>
</inkml:ink>
</file>

<file path=ppt/ink/ink127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64450 49518,'0'11,"0"1,0 0,6 0,0-1,6 1,-1 0,7-12,0 0,-12 0,-1 0,31-18,-1 1,-11-7,-1 1,-11-7,0 1,-12 11,0 1,-18 5,0 0,-11 12,0 0,-1 24,1-1,11-5,0-1,12-5,1 0,-1 11,0 1,0-18,0 0,6 17,0 1,0-13,0 1,12 6,0-1,11-5,1 0,-1-12,1 0,5-12,1 0,-19 1,1-1,-6 6</inkml:trace>
</inkml:ink>
</file>

<file path=ppt/ink/ink127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64485 48571,'-11'12,"5"-12,0 0,0 0,0 0,24 0,-1 0,19-12,-1 0,6 0,0 0,-6 1,1-1,-25 6,1 0,0 6</inkml:trace>
</inkml:ink>
</file>

<file path=ppt/ink/ink127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38806 57050,'-12'0,"6"0,0 0,1 12,-1 0,-6 35,0 0,6 17,0 1,0-18,1 0,-1-12,0 1,6-19,0 1,-6 5,0 1,6-18,0 0,0-36,0 1,12-12,0 0,11-12,1 0,5 6,1 0,-7 29,1 0,-7 24,1 0,-12 24,0-1,-6 0,0 1,0-13,0 1,0 23,0 0,-6-11,0-1,0-23</inkml:trace>
</inkml:ink>
</file>

<file path=ppt/ink/ink127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40150 57841,'0'12,"6"-6,0 0,0 5,0 1,11-12,1 0,5 6,1 0,11-24,0 1,-11-7,-1 1,-17 11,0 0,6-17,0-1,-12 13,0-1,-30 18,1 0,-6 18,-1-1,7 19,0-1,11 0,0 0,18 1,0-1,18-18,0 1,17-12,0 0,12-18,0 0,-23 1,-1-1,-11 0</inkml:trace>
</inkml:ink>
</file>

<file path=ppt/ink/ink127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41709 57647,'-12'0,"6"18,0-1,6 13,0-1,-6-23,1 0,-1 35,0 1,0-13,0 0,6-17,0 0,0-18,0 0,18-29,-1 0,19-24,-1 0,0 18,0-1,-17 25,0-1,-7 18,1 0,-6 0,0 0,-6 6,0 0,0 23,0 1,0-13,0 1,-6 29,0 0,-6 0,1 0,5-29,0 0,0-18,0 0,6-6</inkml:trace>
</inkml:ink>
</file>

<file path=ppt/ink/ink127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40250 56504,'12'0,"-6"6,0 0,-1 6,1 0,0 11,0 1,0-12,0-1,0 13,0-1,0-5,-1 0,7-18,0 0,6-24,-1 1,7-19,0 1,5 12,0-1,-17 19,0-1,0 6</inkml:trace>
</inkml:ink>
</file>

<file path=ppt/ink/ink127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44482 57538,'0'-12,"6"12,0 0,-6-11,0-1,0-6,0 1,-6-7,0 1,-17 5,-1 0,1 1,-1-1,-5 18,-1 0,1 35,0 1,11 11,0 0,12-6,1 0,22-29,1-1,17-22,0-1,6-18,1 1,-13 6,0-1,-17 12,0 1,-12 16,0 1,-6 53,0 0,-12-6,1 0,11-30,0 1,-12 46,1 1,5-36,0 0,1-23,-1 0,-12-18,1 0,-1-17,1-1,-1-5,1-1,17-11,0 0,6 29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67400 42362,'12'-12,"-6"12,-1 0,7 12,0 0,-6-6</inkml:trace>
</inkml:ink>
</file>

<file path=ppt/ink/ink128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46012 57615,'12'0,"-7"-6,1 0,-6 0,0 0,0-6,0 1,-6-13,1 1,-13-1,0 1,1 11,-1 0,-6 12,1 0,-7 41,1 0,11 12,1 0,11-12,0 0,6-29,0 0,6-6,0 0,29-18,0 0,12-17,0-1,-17 7,-1-1,-23 19,0-1,18-18,-1 1,-17 17,0 0,-12 41,0 0,0 1,0-1,6-17,0-1,12-17,0 0,17-29,1-1,-7 1,1 0,-12 17,-1 0,7-17,0-1,-13 19,1-1,-6 18,0 0,0 23,0 0,-6 7,1-1,5-12,0 1,11-18,1 0,6-12,-1 0,-5 0,0 0,6-23,-1-1,-11 25,0-1,0-30,0 1,-6 6,0-1,-30 19,1-1,-6 12,-1 0,7 6,0 0,17-6,0 0,6 0</inkml:trace>
</inkml:ink>
</file>

<file path=ppt/ink/ink128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46035 56800,'-12'0,"7"6,-1 0,0-6,0 0,6 6,0 0,12-6,-1 0,1 0,0 0,6 0,-1 0,-11 0,0 0,17 0,1 0,-18 0</inkml:trace>
</inkml:ink>
</file>

<file path=ppt/ink/ink128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50600 57550,'24'12,"5"11,0 1,7 23,-1 0,-12-12,1 1,-24-13,0 1,0-30</inkml:trace>
</inkml:ink>
</file>

<file path=ppt/ink/ink128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51058 57200,'-12'0,"0"0,0 0,6 12,1 0,-7 23,0 0,-17 18,-1 0,6 0,1 0,17-41</inkml:trace>
</inkml:ink>
</file>

<file path=ppt/ink/ink128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52166 57500,'0'12,"6"-6,0 0,0 11,0 1,-6 5,0 1,0-18,0 0,-6 41,0 0,-6-12,0 1,7-19,-1 1,0-18,0 0,0 6</inkml:trace>
</inkml:ink>
</file>

<file path=ppt/ink/ink128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51950 56124,'0'-12,"0"6,0 0,18 24,-1-1,7 24,-1 1,19 11,-1 0,0-12,0 0,-29-35</inkml:trace>
</inkml:ink>
</file>

<file path=ppt/ink/ink128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53262 57241,'0'36,"0"-25,0 1,-6 12,0-1,6 7,0-1,0-6,0 1,0-18,0 0,6-30,0 1,0-7,0 1,-6 17,0 0,17-35,1 0,-6 18,-1-1,-5 19,0-1,6-12,0 1,-7 17,1 0,0 12,0 0,6 29,0 0,-7 12,1 1,-6-13,0 0,6-5,0-1,0-23,0 0,6-6,-1 0,-5-6,0 0,6-6</inkml:trace>
</inkml:ink>
</file>

<file path=ppt/ink/ink128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54743 57391,'0'-12,"0"6,0 1,0-7,0 0,6-6,0 1,-6-1,0 1,-6 5,0 0,-6 12,0 0,-17 18,-1-1,-5 30,0 0,17 12,0 0,18-41,0-1,30-17,-1 0,18-29,0-1,-11-5,-1 0,-5 5,-1 1,-23 23,0 0,-6 24,0 0,0 46,0 1,-6 17,0 1,-6-1,0 0,1-29,-1 0,0-30,0 1,-5-18,-1 0,-6-24,1 0,-1-17,1 0,-1 0,1-1,17 25,0-1,-18-35,1 0,17 35</inkml:trace>
</inkml:ink>
</file>

<file path=ppt/ink/ink128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44974 76400,'0'24,"-12"5,0 0,12 7,0-1,12 6,0 0,0-17,-1-1,7-17,0 0,-6-12</inkml:trace>
</inkml:ink>
</file>

<file path=ppt/ink/ink128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44337 76300,'-12'24,"0"-7,0 1,-17 41,0-1,-24 42,0 0,-6 6,0 0,6-18,0 0,24-46,-1-1,19-47,-1 0,6-12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69062 48044,'0'24,"-6"-6,0-1,6-11,0 0,0 6,0 0,18-12,-1 0,19-12,-1 0,-12-29,1 0,-18 11,0 1,-12 17,0 0,-23 24,-1 0,13-1,-1 1,6 0</inkml:trace>
</inkml:ink>
</file>

<file path=ppt/ink/ink129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45850 76682,'35'12,"-29"-12,0 0,6 6,0 0,11-6,1 0,5 0,1 0,-25 0,1 0,36-18,-1 0,-6-11,0 0,-23-13,0 1,-6 6,0 0,-24 11,0 1,-17 17,0 0,-1 30,1-1,0 30,-1 0,25 0,-1 0,12 0,0-1,29-34,1 0,17-24,0 0,12-29,0-1,-18-5,0 0,-23 24</inkml:trace>
</inkml:ink>
</file>

<file path=ppt/ink/ink129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46512 74765,'-12'0,"18"23,0 1,17 17,1 0,-7-6,1 0,0-17,-1 0,13-36,-1 0,30-70,0 0,-18 18,0-1,-11 24</inkml:trace>
</inkml:ink>
</file>

<file path=ppt/ink/ink129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25250 14900,'12'12,"0"0,-1-1,13-5,-1 0,24 0,0 0,18 0,0 0,23-12,0 0,0 6,1 0,-7 0,0 0,-11 0,-1 0,-5 0,0 0,-18 6,0 0,-29 6,-1 0,-5-7,0 1,-6-6,-1 0,1 0,0 0,6 0,0 0,0 0,-1 0,1 0,0 0,0 0,-1 0,-5 6,0 0,6-6,0 0,-7 6,1 0,0 0,0 0,0-6,0 0,0 0</inkml:trace>
</inkml:ink>
</file>

<file path=ppt/ink/ink129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45750 15271,'12'0,"0"-6,-1 0,-5 6,0 0,29-6,1 0,17-6,-1 1,19 5,0 0,29 6,0 0,11 0,1 0,-18 0,0 0,-17-6,-1 0,-5 6,-1 0,-11 0,0 0,-35 0,-1 0,54 0,-1 0,-17 0,0 0,-24 0,0 0,-29 0,0 0,0 0,0 0,0 0,-1 0,7 0,0 0,-6 0,0 0,-12 6,0 0,0 0</inkml:trace>
</inkml:ink>
</file>

<file path=ppt/ink/ink129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57650 14924,'12'0,"-6"-6,0 0,-1 6,1 0,6-6,0 0,0 6,-1 0,7 0,0 0,23 0,0 0,24 0,-1 0,48 6,0 0,-18-6,0 0,-59 0,0 0,77 0,0 0,-30 0,0 0,-52 0,-1 0,83 0,0 0,-18 0,0 0,-6 6,0 0,-17-6,-1 0,-17 6,0-1,0-5,0 0,-12 0,0 0,-23 0,-1 0,-11 0,0 0,0 0,0 0,0 0,0 0,-24 12,0 0,7-6,-1 0,0 0</inkml:trace>
</inkml:ink>
</file>

<file path=ppt/ink/ink129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26100 21850,'12'0,"-6"0,0 0,5 0,1 0,17 0,1 0,23 0,0 0,11 0,1 0,12 0,-1 0,-5 6,-1 0,-5 0,0-1,-24 1,0 0,-23-6,-1 0,25 0,-1 0,-24 0,1 0,53 0,-1 0,-11 0,0 0,-18 0,0 0,-17 6,-1 0,-11-6,0 0,-18 0,0 0,6 6</inkml:trace>
</inkml:ink>
</file>

<file path=ppt/ink/ink129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37150 21597,'12'0,"-6"-6,0 0,23 6,0 0,18-6,0 0,18 6,0 0,5 0,1 0,0 6,-1 0,18-6,1 0,5 0,0 0,0-12,0 1,-18 5,1 0,-18 6,0 0,-42 0,1 0,35 0,0 0,-30 6,1 0,52 0,1-1,-7 1,1 0,-1-6,1 0,-18 0,0 0,-12 0,0 0,-17 0,-1 0,-11 0,0 0,-18 0,0 0,6 6,0 0,-6 0</inkml:trace>
</inkml:ink>
</file>

<file path=ppt/ink/ink129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52000 21118,'12'0,"-6"0,0 0,5-6,1 0,23 0,1 0,34 6,1 0,34-6,1 0,0 6,0 0,-41 0,-1 0,-34 0,-1 0,65 0,0 0,0-5,0-1,-17-6,-1 0,1 12,-1 0,-11-6,-1 0,-17-5,0-1,-23 6,-1 0,-5 6,0 0,-24 6,0 0,-12 6,1-1,11-5</inkml:trace>
</inkml:ink>
</file>

<file path=ppt/ink/ink129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24632 27859,'-47'0,"36"0,-1 0,6 0,0 0,12 0,0 0,17 0,1 0,29 0,0 0,47 0,-1 0,19 0,0 0,-24 0,0 0,0-18,0 1,-35 5,-1 0,-40 12,0 0,-18 6,0 0,0 0,0 0,-6-1</inkml:trace>
</inkml:ink>
</file>

<file path=ppt/ink/ink129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31362 27668,'-12'0,"18"0,0 0,17 6,1 0,23 6,0-1,18 1,-1 0,25-6,-1 0,12-12,0 0,-12-12,0 1,-23 5,0 0,-36 12,0 0,36-12,0 0,-42 12,1 0,52-6,1 1,5-1,0 0,-5-6,-1 0,-11 6,0 0,-30 0,0 1,-29 5,0 0,0 0,0 0,-6-6,0 0,-6 0,0 0,0 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6" units="1/cm"/>
          <inkml:channelProperty channel="Y" name="resolution" value="28.34646" units="1/cm"/>
          <inkml:channelProperty channel="F" name="resolution" value="1" units="1/dev"/>
        </inkml:channelProperties>
      </inkml:inkSource>
      <inkml:timestamp xml:id="ts0" timeString="2022-05-23T15:04:57"/>
    </inkml:context>
    <inkml:brush xml:id="br0">
      <inkml:brushProperty name="width" value="0.05109" units="cm"/>
      <inkml:brushProperty name="height" value="0.05109" units="cm"/>
      <inkml:brushProperty name="color" value="#FF0000"/>
    </inkml:brush>
  </inkml:definitions>
  <inkml:trace contextRef="#ctx0" brushRef="#br0">4665 7924 896,'-23'-14'8,"2"6"0,1 7-2,1 7-1,0 4 0,-6 6 1,-3 4 0,-5 4 2,0 2 1,5-2 0,6-1 1,5-2 2,6-1-4,7 0-4,8-1-7,7-1-5,4-2-3,2-3 0,1-3-1,2-2 0,0-3 1,-2-1 2,-1-2 0,-1-1 3,-2-1 0,0 1 0,-1 1 0,-1 1 0,-4 1 1,-8 5 4,-6 3 4,-8 4 4,-5 2 0,0-1-1,-3 1-3,0 0-2,-1-2-1,3-2-3,2-2-1,2-2-2,4-3-5,4-6-8,4-5-8,5-5-9,2-3 0,1 1 8,1 2 8,0-1 8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12812 23809,'-12'12,"12"-6,0 0,29-18,1 0,46-11,1-1,-7-5,1-1,-42 24,1 0,58-29,0 0,-53 17,0 0,-23 12,0 1,-6-7,0 0,-12 12,0 0,-6 6</inkml:trace>
</inkml:ink>
</file>

<file path=ppt/ink/ink130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43000 27056,'24'0,"-7"-6,1 0,-6 0,-1 0,7 0,0 0,-7 1,1-1,-6 6,0 0,12 0,-1 0,1 0,-1 0,7 6,0-1,-1 1,1 0,-1-6,1 0,5 0,0 0,13 0,-1 0,-6 0,0 0,-23 0,0 0,41-6,0 0,5-5,1-1,0 6,0 0,0-6,0 1,-1 5,1 0,-6-6,0 0,0 7,0-1,-18 6,0 0,-23-6,0 0,17 6,1 0,-18 0,-1 0,19 0,-1 0,-11 0,-1 0,36 0,0 0,0 6,0 0,6-6,0 0,-1 0,1 0,0 0,0 0,6 0,-1 0,1-6,0 0,-24 0,0 0,-29 6,-1 0,42-6,0 0,-6 0,0 1,-5-1,-1 0,6 0,0 0,0 0,0 0,0 6,0 0,-6-6,0 1,1-1,-1 0,6 6,0 0,-18 0,1 0,-19 0,1 0,35-6,0 0,-12 6,1 0,-1-6,0 0,-5 0,-1 1,1-1,-1 0,-6 6,1 0,-18-6,0 0,-12 6,0 0,0 0</inkml:trace>
</inkml:ink>
</file>

<file path=ppt/ink/ink130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25785 34774,'-11'0,"5"0,0 0,6-6,0 0,-6 6,0 0,6-6,0 0,6 6,0 0,11 0,1 0,23 0,0 0,12 6,0 0,-6 6,0-1,-23-11,-1 0,24 6,0 0,-23-6,-1 0,60 0,-1 0,12 0,0 0,0 0,0 0,-11 0,-1 0,-17 12,0 0,-7 0,1-1,-18-5,0 0,-17-6,-1 0,-11 0,0 0,-6 0,0 0,-18 0,0 0,-5 6,-1 0,12-6,0 0,-6 6</inkml:trace>
</inkml:ink>
</file>

<file path=ppt/ink/ink130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35900 34112,'0'-12,"12"18,0 0,-1 0,1 0,12-1,-1 1,1 0,-1 0,7 0,-1 0,6 0,0 0,1-6,-1 0,-11 0,-1 0,-17 0,0 0,17 0,1 0,-18 0,0 0,17 0,1 0,-13 0,1 0,0 0,0 0,-1 0,1 0,0 0,0 0,0 0,-1 0,7 0,0 0,-7 5,1 1,0-6,0 0,-1 0,1 0,0 0,0 0,-1 0,1 0,0 0,0 0,-6 0,-1 0,7 0,0 0,0 0,0 0,-7 0,1 0,6 0,0 0,-6 0,0 0,11 6,1 0,-6-6,-1 0,-5 0,0 0,12 6,-1 0,-5-6,0 0,-6 6,0 0,5-6,1 0,-6 0,0 0,6 0,-1 0,-5 0,0 0,0 0,0 0,0 0,0 0,6 0,-1 0,-5 0,0 0,0 0,0 0,6-6,-1 0,-5 0,0 0,6 6,0 0,-7 0,1 0,0 0,0 0,6 0,0 0,-1 0,1 0,-6 0,0 0,0 0,0 0,11 0,1 0,-6 0,-1 0,-5 0,0 0,0 0,0 0,0 0,0 0,0 0,0 0,11 6,1 0,-6-6,-1 0,7 6,0 0,5-6,1 0,5 5,0 1,7 0,-1 0,0-6,1 0,-1-6,0 0,-29 6,0 0,29-6,0 1,7-1,-1 0,0 6,0 0,-6-6,1 0,-25 0,1 0,23 0,1 1,-25 5,1 0,35-6,0 0,-11 6,-1 0,0 6,0 0,-11 5,0 1,-1-6,1 0,5 0,0 0,1-1,-1 1,-5-6,-1 0,-17 0,0 0,17 0,1 0,-18 0,0 0,23 0,1 0,-7 6,1 0,5-6,0 0,1 6,-1 0,12-6,1 0,-7 6,0 0,0-6,1 0,-7 0,0 0,-17 0,0 0,23 0,1 0,-1 0,0 0,6-6,0 0,1 6,-1 0,-6-6,0 0,1 0,-1 0,-6 6,1 0,5 0,0 0,-11 0,-1 0,-11 0,0 0,17 0,1 0,-25 0,1 0,30 0,-1 0,6 0,0 0,-5 0,-1 0,0 0,0 0,1 0,-1 0,6 0,0 0,0 0,1 0,-13 0,0 0,-17 0,0 0,11 6,1 0,-12-6,-1 0,31 0,-1 0,-35 0,0 0,29 6,0 0,0-6,1 0,-1 0,0 0,-5 6,-1 0,6-6,1 0,-1 0,0 0,0 0,1 0,11 0,0 0,-12 0,0 0,6 0,1 0,-1 0,0 0,0 0,0 0,0 0,1 0,-13-6,0 0,7 0,-1 0,-17 6,-1 0,-5 0,0 0,17 0,1 0,5 0,0 0,-5 6,-1 0,0 0,1 0,5-1,0 1,-5-6,-1 0,6 6,1 0,-7-6,0 0,-17 6,0 0,23-6,1 0,-1 0,0 0,0 0,1 0,-7 0,0 0,-17 0,0 0,-6 0,0 0,-12 0,0 0,0 0,0 0,0 0,0 0,6-6</inkml:trace>
</inkml:ink>
</file>

<file path=ppt/ink/ink130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68262 34550,'0'12,"-6"-12,0 0,12 0,0 0,11 0,1 0,-12 0,0 0,17 0,1 0,-6 0,-1 0,54 0,-1 0,36 0,0 0,6 0,0 0,-1 0,1 0,0 0,-1 0,1 0,0 0,-41 0,-1 0,-40 0,-1 0,24 0,0 0,-30 0,1 0,17 6,0 0,-23-6,-1 0,25 6,-1 0,-18-6,1 0,-12-6,-1 0,1 0,0 0,-12 0,0 0,-6 6,0 0,12 6,0 0,0-6</inkml:trace>
</inkml:ink>
</file>

<file path=ppt/ink/ink130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24274 41012,'-12'0,"12"-6,0 0,-6 6,0 0,18 0,0 0,17 6,0 0,18 11,0 1,6-6,0-1,12-5,0 0,-12-6,0 0,6 0,-1 0,-46 0,0 0,17 0,1 0,-24 0,-1 0,13 6,0 0,-24-6,0 0,0 6</inkml:trace>
</inkml:ink>
</file>

<file path=ppt/ink/ink130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31150 40667,'12'0,"-12"-6,0 0,6 6,0 0,5-6,1 0,12 0,-1 0,1 6,-1 0,7 0,-1 0,6 0,0 0,7 0,-1 0,-18-6,1 1,-12 5,-1 0,31 0,-1 0,12 0,0 0,-42 0,1 0,35-6,0 0,30 0,-1 0,0 0,1 0,-1 0,1 0,5-5,0-1,1 12,-1 0,-5-6,-1 0,6 6,1 0,-1-6,0 0,1 0,-1 0,-6 6,1 0,5-5,0-1,-11 6,0 0,5 0,0 0,-11-6,0 0,-12 0,0 0,-12 0,0 0,-23 6,-1 0,36-6,0 0,-12 6,0 0,-11-5,-1-1,-5 6,-1 0,-5 0,-1 0,-5 0,0 0,-6-6,0 0,-12 6,0 0,0-6</inkml:trace>
</inkml:ink>
</file>

<file path=ppt/ink/ink130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24124 47421,'-12'-24,"6"18,0 0,6 0,0 1,0-1,0 0,6 6,0 0,0 0,0 0,5 0,1 0,12 6,-1 0,24-1,0 1,36-6,-1 0,12 6,0 0,-23 0,-1 0,-17-6,0 0,-12-6,0 0,-17-6,-1 1,-11 5,0 0,-6 6,0 0,-6-6,0 0,-6 6,0 0,0 6</inkml:trace>
</inkml:ink>
</file>

<file path=ppt/ink/ink130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30100 47574,'0'-12,"24"12,-1 0,-11 0,0 0,58 0,1 0,17 6,0 0,-23 0,0 0,-12-6,0 0,-18 0,0 0,-11-6,-1 0,-5 0,0 0,-7 0,1 0,-6 6,0 0,0 6</inkml:trace>
</inkml:ink>
</file>

<file path=ppt/ink/ink130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36224 47224,'-12'0,"6"-6,0 0,6 0,0 0,12 6,0 0,-7 0,1 0,35 6,1 0,22-6,1 0,41 6,0 0,35-6,0 0,-18 11,1 1,-24-6,0 0,-18 0,0 0,1 0,-1 0,-29-12,0 0,-30 6,1 0,35-12,-1 0,-22 6,-1 0,-29 1,0-1,-12 6,0 0,0 0,0 0,0 6</inkml:trace>
</inkml:ink>
</file>

<file path=ppt/ink/ink130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51512 47418,'0'-12,"0"6,0 0,-6 0,0 0,6 1,0-1,0 0,0 0,6 6,0 0,23 6,1 0,17 0,0-1,0 1,0 0,-24-6,1 0,35 0,-1 0,-28 0,-1 0,65-12,1 1,5 5,0 0,-12 0,0 0,6 0,0 0,-6-5,1-1,-19 12,1 0,-36 0,0 0,-23 0,0 0,11 0,1 0,-18 0,0 0,11 0,1 0,-12-6,0 0,-12 6,0 0,0 0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14231 22600,'12'0,"-12"6,0 0,6 0,-1 0,1-6,0 0,0 5,0 1,-6 0,0 0,6 0,0 0,0 0,0 0,-6-1,0 1,6 6,-1 0,-5 5,0 1,0 17,0 1,0 46,0 0,6 59,0 0,0 30,0-1,0-76,0 0,-6-64,0-1,0-17,0 0,0-18,0 0,-12-6,0 0,-5-11,-1-1,0 1,0-1,13 13,-1-1,0 6,0 0,0-6</inkml:trace>
</inkml:ink>
</file>

<file path=ppt/ink/ink131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66650 47692,'0'-12,"6"12,0 0,0 0,0 0,17-6,1 0,-13 6,1 0,53-6,-1 0,31 0,-1 1,12-1,-1 0,-10 0,-1 0,-6 0,0 0,-6 6,1 0,-7-6,1 0,-13 0,1 0,-12 1,0-1,0 0,0 0,-12 0,0 0,-6 6,1 0,-7 0,1 0,-1 0,0 0,1 6,-1 0,-11-6,-1 0,-11 0,0 0,12 0,-1 0,-5 0,0 0,-6 0,0 0,-12 0,0 0,6 6,0 0,-6-6</inkml:trace>
</inkml:ink>
</file>

<file path=ppt/ink/ink131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24912 53794,'-12'0,"12"-6,0 0,0 12,0 0,24-6,-1 0,24 6,0 0,18 0,0 0,17-6,0 0,-23 0,0 0,-36 0,1 0,46-12,1 0,-6 0,-1 1,-17-1,0 0,-5 6,-1 0,12 6,0 0,0-6,-1 1,-16 5,-1 0,-6-6,1 0,-1 0,1 0,-13 6,1 0,-12 0,0 0,11 0,1 0,-6 6,-1 0,-5-6,0 0,0 0,0 0,6 6</inkml:trace>
</inkml:ink>
</file>

<file path=ppt/ink/ink131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35550 53756,'12'0,"-6"0,0 0,-1 0,1 0,6 0,0 0,-6 0,0 0,5 6,1 0,0-6,0 0,-1 0,1 0,6 0,-1 0,-5 0,0 0,6 0,-1 0,-5 0,0 0,0 0,-1 0,1 0,0 0,5 0,1 0,0 5,-1 1,1-6,0 0,-1 0,1 0,5 6,1 0,5-6,1 0,5 0,0 0,-5 0,-1 0,6 0,1 0,-7 0,1 0,-1 6,0 0,1-6,-1 0,-5 0,-1 0,7 0,-1 0,-6 0,1 0,5 0,1 0,-1-6,1 0,5 6,0 0,-5 0,-1 0,-17 0,0 0,29 0,0 0,0 0,0 0,-6 0,1 0,-1 0,0 0,1 0,-1 0,0 0,0 0,7 6,-1 0,-12-6,1 0,-25 0,1 0,24 0,-1 0,-17 0,0 0,23 0,0 0,6-6,1 0,-7 6,0 0,0 0,1 0,-7-6,0 0,7 6,-1 0,-6-6,1 1,5 5,0 0,7-6,-1 0,-12 6,1 0,-13 0,1 0,29 0,0 0,0-6,0 0,12 6,0 0,-6 0,-1 0,1 0,0 0,0 0,0 0,0 0,0 0,-18 0,1 0,-19 0,1 0,17 0,0 0,-17 0,0 0,29 0,0 0,12-6,-1 0,-11 6,0 0,1 0,-1 0,-6 0,0 0,-12 0,1 0,11-6,0 1,-6 5,1 0,-19-6,1 0,-6 6,-1 0,19 0,-1 0,-5 0,-1 0,7 0,-1 0,12 0,0 0,12 0,0 0,-6 0,0 0,0 0,0 0,0-6,0 0,-17 6,-1 0,-17 0,0 0,23-6,0 0,1 0,-1 1,-17-1,-1 0,1 6,-1 0,-5-6,0 0,-6 6,0 0,-12 6</inkml:trace>
</inkml:ink>
</file>

<file path=ppt/ink/ink131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25650 60675,'82'-12,"-58"12,-1 0,24-12,1 1,16-1,1 0,-6 6,0 0,-7 0,1 1,-23-1,-1 0,-17 6,0 0,-18 0,0 0,0-6</inkml:trace>
</inkml:ink>
</file>

<file path=ppt/ink/ink131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31585 60058,'-23'12,"17"-12,0 0,18 0,0 0,5-6,1 0,-12 6,0 0,29 0,0 0,12-6,0 0,12 6,0 0,11-6,1 0,-6 6,-1 0,7-6,0 1,5 5,0 0,-5-6,0 0,5 6,0 0,-17-6,0 0,-35 0,-1 0,36 6,0 0,-42-6,1 0,59 0,-1 1,-5-7,-1 0,-5 0,-1 0,-5 6,0 1,0-1,0 0,-12 6,0 0,-18 0,1 0,-19 0,1 0,12-6,-1 0,-17 6,0 0,6 0,-1 0,-5 0,0 0,0 0,0 0,0 0,0 0,-12 0,0 0,6-6</inkml:trace>
</inkml:ink>
</file>

<file path=ppt/ink/ink131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46962 60480,'-12'0,"12"-6,0 0,6 6,0 0,0-6,0 0,-1 6,1 0,0 0,0 0,6-6,0 0,5 6,1 0,11 0,1 0,11-6,0 1,12 5,0 0,6 0,0 0,-7 0,1 0,-35 0,0 0,58-6,1 0,5 0,0 0,1 0,-1 0,-11-6,-1 1,-29 5,1 0,-7 0,0 0,0 6,1 0,-13 0,1 0,-18 0,0 0,11 0,1 0,-12 0,0 0,5 0,1 0,0 0,0 0,5 0,1 0,0 0,-1 0,-5 0,0 0,-18 0,0 0,0 0</inkml:trace>
</inkml:ink>
</file>

<file path=ppt/ink/ink131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56350 6550,'0'24,"0"-1,0 1,0 23,0 0,12-12,0 1,-7-25,1 1,12 18,0-1,-1-23,1 0,-12 0</inkml:trace>
</inkml:ink>
</file>

<file path=ppt/ink/ink131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55944 6500,'-47'59,"23"-12,1 0,-13 41,1 1,-24 11,1 0,-1-30,0 1,24-30,0 0,29-29,0 0,-6-12</inkml:trace>
</inkml:ink>
</file>

<file path=ppt/ink/ink131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58000 6974,'0'23,"0"18,0 1,6 5,0 0,6-12,-1 0,-11-29,0 0,12 6,0 0,0-12,-1 0,-5-6,0 0,12-35,-1 0,1-12,0 0,-18 11,0 1,-6 23,0 1,-23 11,-1 0,-5 18,0 0,29-1,0 1,-6-6</inkml:trace>
</inkml:ink>
</file>

<file path=ppt/ink/ink131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58100 5735,'12'0,"-6"0,0 0,-1 0,1 0,0 24,0-1,0 1,0-1,6 1,0-1,-7-11,1 0,0-12,0 0,6-12,0 0,-6 1,-1-1,19-29,0 0,-7 11,1 1,-6 17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13450 25425,'0'-12,"29"-6,1 1,64-54,0 1,-6 23,0 0,-52 29</inkml:trace>
</inkml:ink>
</file>

<file path=ppt/ink/ink132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59424 6747,'0'12,"-6"-6,0 0,0 5,0 1,6 17,0 1,0-1,0 1,0-13,0 1,12-6,0-1,-1-11,1 0,-6 0,0 0,11 0,1 0,-18-5,0-1,24-18,-1 1,1-7,-1 1,-5-6,-1-1,1 7,0 0,-18 17,0 0,0 18,0 0,0 6,0-1,-6 25,0-1,6-6,0 1,0-24,0-1,0 25,0-1,0-5,0-1,0-11,0 0,6-12</inkml:trace>
</inkml:ink>
</file>

<file path=ppt/ink/ink132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62111 6871,'0'-24,"0"6,0 1,0 11,0 0,-12 18,0 0,-11 17,-1 0,6 7,1-1,11-11,0-1,0 1,0-1,12-5,0 0,-6-12,0 0,17 5,1 1,0 0,0 0,-13-6,1-1,-17 7,-1 0,-12-6,1 0,11-6,0 0,6 0</inkml:trace>
</inkml:ink>
</file>

<file path=ppt/ink/ink132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63080 5950,'0'12,"-6"11,0 1,6 29,0 0,-12 29,0 0,0-29,1 0,5-29,0-1,-6 7,0-1,6-17,1 0,-1 5,0 1,6-12,0 0,-6-6,0 0,12-12,0 0,11-35,1 0,12 0,-1 0,-5 6,-1 0,-5 23,-1 0,-5 18,0 0,-12 6,0 0,6 24,0-1,-6 0,0 1,6-18,0-1,-6 19,0-1,0-5,0-1,5-5,1-1,0-17,0 0,0 0,0 0,0-5</inkml:trace>
</inkml:ink>
</file>

<file path=ppt/ink/ink132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64893 7100,'0'12,"0"-6,0 0,0 5,0 1,0 0,0 0,0-7,0 1,0 24,0-1,0-5,0-1,0-17,0 0,-6 11,0 1,0-6</inkml:trace>
</inkml:ink>
</file>

<file path=ppt/ink/ink132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64650 6050,'35'35,"6"6,1 1,-7-7,0 0,-17-11</inkml:trace>
</inkml:ink>
</file>

<file path=ppt/ink/ink132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64967 18655,'-24'-12,"18"6,0 0,0 0</inkml:trace>
</inkml:ink>
</file>

<file path=ppt/ink/ink132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63971 18150,'-24'0,"6"0,1 0,11 0,0 0,12 6,0 0,35 6,0-1,30 1,-1 0,18-12,1 0,52 6,0 0,-18-6,1 0,-77 0,0 0,118 6,-1 0,13-1,-1 1,-5-6,-1 0,-17 0,0 0,-29 6,-1 0,-35 0,0 0,-58 0,-1 0,-23-6,0 0,0 0,0 0,-18 0,0 0,-11 0,-1 0,7-12</inkml:trace>
</inkml:ink>
</file>

<file path=ppt/ink/ink132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74504 17512,'36'-12,"5"30,0-1,-6 19,1-1,-13 0,1 1,-24 5,0 0,-36-6,1 1,-24-7,0 0,30-17,0 0,11-6</inkml:trace>
</inkml:ink>
</file>

<file path=ppt/ink/ink132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78418 15656,'0'-24,"-6"1,0-1,-18 7,1-1,-12 18,-1 0,-5 47,0 0,12 71,-1-1,7 66,-1-1,24-17,0-1,6-111,0 0,6-41,-1 0,-5-12,0 0,0-18,0 0,-6 7</inkml:trace>
</inkml:ink>
</file>

<file path=ppt/ink/ink132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79700 16261,'59'-36,"-30"25,1-1,40-12,1 1,-24 23,0 0,-23 0,-1 0,-11-6,0 0,-12 0,0 0,0 0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15674 23881,'-12'12,"6"-6,0 0,12-6,0 0,35-6,0 0,0-18,0 1,-23 17,0 0,46-23,1-1,-18 1,0-1,-18 13,1-1,-24 12</inkml:trace>
</inkml:ink>
</file>

<file path=ppt/ink/ink133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80424 15950,'-12'24,"6"-13,0 1,6 12,0-1,0 18,0 1,0-7,0 0,0-29,0 0,0 6</inkml:trace>
</inkml:ink>
</file>

<file path=ppt/ink/ink133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80030 15950,'-24'47,"-5"12,-1 0,-11 23,0 0,-6-17,0-1,17-28,1-1,23-29,0 0,30-18,-1 0,36-23,0 0,-12 11,0 1,-29 11,-1 0,42-17,0-1,-24 13,1-1,-36 24,0 0,-12 0</inkml:trace>
</inkml:ink>
</file>

<file path=ppt/ink/ink133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80398 18450,'0'24,"-6"11,0 0,0 7,0-1,0 6,0 0,6-17,0-1,-6-23,0 0,6-12,0 0,0 0,0 0,0 0</inkml:trace>
</inkml:ink>
</file>

<file path=ppt/ink/ink133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80650 18368,'12'-24,"-6"12,0 1,5-1,1 0,12 0,-1 1,6-1,1 0,-7 12,1 0,-7 6,1 0,-12 35,0 0,-6 24,0 0,0-1,0 1,0-18,0 0,-6-29,0 0,6-36,0 0,-6 1,0-1,0 6</inkml:trace>
</inkml:ink>
</file>

<file path=ppt/ink/ink133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80524 19190,'-12'0,"6"6,0 0,30-12,-1 0,30-12,0 1,-23 5,-1 0,-11 6</inkml:trace>
</inkml:ink>
</file>

<file path=ppt/ink/ink133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80600 19517,'12'-12,"41"-29,0-1,29-11,1 0,-65 41,-1 1,7-7</inkml:trace>
</inkml:ink>
</file>

<file path=ppt/ink/ink133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83321 16297,'35'0,"-6"-6,1 0,17-5,0-1,0 6,0 0,-24 6,1 0,-18 12,0 0,-30 17,1 0,-24 13,-1-1,-16 18,-1-1,12-11,0 1,36-31,-1 1,24-12,0 0,41-24,0 0,0-5,0-1,-29 18,-1 0,30-17,0-1,-23 19,-1-1,36-6,0 0,-12 6,0 0,-24 18,1 0,-18 6,0-1,-24 13,0-1,-17 6,0 1,0-1,-1 0,7-11,0-1,17-17,0 0,6 0,0 0,0-6,1 0,-7-6,0 0,12 0,0 0,-6-6</inkml:trace>
</inkml:ink>
</file>

<file path=ppt/ink/ink133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84000 15800,'0'12,"12"70,0 0,0 101,0-1,-12-29,0 0,-12-77,0 0,12-40,0-1,-6-29,0 0,6-12,0 0,0-18,0 1,0 5</inkml:trace>
</inkml:ink>
</file>

<file path=ppt/ink/ink133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85350 15050,'12'12,"-6"-6,0 0,-6-1,0 1,11 24,1-1,-6 6,0 1,0-19,0 1,0-12</inkml:trace>
</inkml:ink>
</file>

<file path=ppt/ink/ink133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77480 11700,'0'24,"11"11,1 0,0 24,0 0,-12 29,0 0,-12-35,0 0,6-35,0 0,-5 17,-1 0,12-29,0 0,-24 29,1 1,-7-19,1 1,-6-12,-1 0,7-18,-1 0,1-23,0 0,23 23,0 0,-6-11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16062 21562,'-12'0,"12"-6,0 0,6 6,0 0,0 29,0 1,17 52,1 0,11 71,0 0,6 6,0 0,1-41,-1-1,-18-46,1-1,-12-40,-1-1,-5-11,0-1,0 13,0-1,0-17,0 0,-1 11,1 1,-6-18,0 0,6 5,0 1,-6-6,0 0,0 0,0 0,0 0,0-1,0 1,0 0,0 0,0 0,0 0,0 0,0 0,0-1,0 1,0 0,0 0,0 0,0 0,0 0,0-18,0 0,0-17,0-1,6-11,0 0,0 18</inkml:trace>
</inkml:ink>
</file>

<file path=ppt/ink/ink134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78100 10800,'0'12,"0"-6,0 0,6-6,0 0,0 6</inkml:trace>
</inkml:ink>
</file>

<file path=ppt/ink/ink134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79709 11750,'0'24,"-6"-13,0 1,0 12,0-1,0-5,1 0,5-7,0 1,-6 29,0 1,6-7,0 0,-6-29,0 0,6 0,0 0,0-12,0 0,0 0,0 0,0-6</inkml:trace>
</inkml:ink>
</file>

<file path=ppt/ink/ink134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79400 10174,'0'-12,"6"12,0 0,-6-6,0 0,6 6,0 0,11 18,1-1,29 13,0-1,24 7,-1-1,-52-29</inkml:trace>
</inkml:ink>
</file>

<file path=ppt/ink/ink134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81050 11591,'0'12,"6"-12,0 0,6 6,-1 0,7-6,0 0,-1 6,1 0,6-12,-1 0,-5-12,0 1,-7 5,1 0,-12 6,0 0,6-11,0-1,-6 12,0 0,-6-12,0 1,-17 11,-1 0,0 6,1 0,-7 24,1-1,5 1,1-1,17 13,0-1,6-6,0 1,12-1,0 1,11-12,1-1,-1-5,1 0,5-12,1 0,11-12,0 0,-5-5,-1-1,-23 12</inkml:trace>
</inkml:ink>
</file>

<file path=ppt/ink/ink134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84388 11697,'24'-12,"-13"1,1-1,-6 6,0 0,-18 6,0 0,-11 0,-1 0,-11 18,0-1,5 7,1-1,11 1,1 0,11-7,0 1,41 0,1-1,-1-11,0 0,-23 0,0 0,11 0,1 0,-13 0,1-1,0 13,0 0,-18-1,0 1,-29 0,-1-1,7-5,0 0,11-6,0 0,12-18,1 0,5 0</inkml:trace>
</inkml:ink>
</file>

<file path=ppt/ink/ink134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86021 10900,'0'12,"0"-6,0 0,0 11,0 1,0 35,0 0,-6 17,0 1,-6-24,0 0,12-35,0 0,-11 29,-1 0,6-35,0 0,6-18,0 0,18-23,-1 0,7 5,-1 1,-5-1,0 1,-1 11,1 1,-12 11,0 0,11 6,1 0,-6 12,-1-1,-5 1,0 0,0 23,0 1,-6-1,0 0,0-11,0-1,-6-11,0 0,0-12,0 0,6-6,0 0,6-6</inkml:trace>
</inkml:ink>
</file>

<file path=ppt/ink/ink134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87974 11762,'0'12,"0"-7,0 1,0 18,0-1,-6 7,0-1,0-17,0 0,6 41,0 0,0-24,0 1,0-19,0 1,6 0,0 0,6-18,-1 0,19-23,-1-1,6-17,1 0,-7 6,1 0,-1-1,0 1,-11 18,0-1,-18 36,0 0,0 29,0 0,-12 0,0 0,12-5,0-1,-6-11,0-1,1-11,-1 0,0-18</inkml:trace>
</inkml:ink>
</file>

<file path=ppt/ink/ink134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88274 10686,'-12'0,"6"0,0 0,12 0,0 0,6 0,-1 0,42 0,0 0,6-12,0 0,-6 6,0 0,-23 6,-1 0,-17 0</inkml:trace>
</inkml:ink>
</file>

<file path=ppt/ink/ink134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59650 26803,'12'-23,"-12"11,0 0,0-6,0 1,0-1,0 0,-6 1,0-1,-6 12,0 0,-17 12,0 0,-1 29,1 1,23-25,0 1,-12 29,1 1,11-31,0 1,6 12,0-1,0-17,0 0,12 0,0 0,23-36,0 1,12-24,0 0,-12-18,1 1,-7-13,0 1,-11 11,0 1,-18 46,0 1,0 17,0 0,-12 35,0 1,0 17,1 0,-1 12,0 0,6-1,0 1,1 0,-1 0,6-24,0 1,6-25,-1 1,7-12,0 0,-6-6</inkml:trace>
</inkml:ink>
</file>

<file path=ppt/ink/ink134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61367 27800,'0'12,"-6"0,0-1,6 7,0 0,-12 5,0 1,12-12,0-1,0-5,0 0,0 6,0 0,-6-6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16408 25000,'-12'12,"-12"5,1 1,-12 29,-1 0,-17 24,0-1,-17 1,-1-1,6-23,1 0,34-35,1 0,11-6</inkml:trace>
</inkml:ink>
</file>

<file path=ppt/ink/ink135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61412 27035,'-12'-23,"12"17,0 0,6 6,0 0,17 18,1-1,-18-11,0 0,0 0</inkml:trace>
</inkml:ink>
</file>

<file path=ppt/ink/ink135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62065 27741,'12'0,"-6"-12,0 1,0-7,-1 0,-5 1,0-1,-5 0,-1 1,-12 11,0 0,-17 12,0 0,11 29,0 0,7 7,-1-1,18-6,0 0,18-23,-1 0,1-12,0 0,-6-6,-1 0,19-23,-1-1,1 1,-1-1,-17 13,0-1,-12 12,0 0,0 18,0 0,0 11,0 1,0-1,0 1,0-6,0-1,0-5,0 0,6-12</inkml:trace>
</inkml:ink>
</file>

<file path=ppt/ink/ink135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63624 27550,'-12'12,"12"5,0 1,-6 6,0-1,6-11,0 0,0 11,0 1,0-12,0 0,0 5,0 1,0-12,0 0,6-18,0 0,11-29,1 0,0 5,-1 1,1 17,0 1,-13 11,1 0,0 6,0 0,0 17,0 1,-6 0,0 0,0-7,0 1,0 18,0-1,0-11,0-1,6-11</inkml:trace>
</inkml:ink>
</file>

<file path=ppt/ink/ink135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62421 25985,'-47'-23,"35"17,0 0,18 6,0 0,17 18,1-1,11 13,1-1,-25-23,1 0,41 41,0 0,-23-23,-1-1,-11-5</inkml:trace>
</inkml:ink>
</file>

<file path=ppt/ink/ink135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65721 26950,'0'12,"-6"-6,0 0,6-1,0 1,-6 18,0-1,-6 13,1-1,5-6,0 1,0-13,0 1,6-12,0 0,0 0,0-1,0-22,0-1,0 12,0 0,12-23,0 0,-1 5,1 1,-6 17,0 0,11-18,1 1,-6 11,0 0,-1 12,1 0,-6 24,0-1,-6 18,0 1,0-1,0 0,0-23,0-1,0-11,0 0,6 0,0 0,17-6,1 0,5-24,1 1,-1-1,1 1,-7-7,1 1,-7-1,1 1,-12 6,0-1,-12 12,0 1,-12 5,1 0,-1 18,0-1,12-5,1 0,-13 12,0-1,12-5,0 0,-11 17,-1 1,12-13,0 1,6-6,0-1,24-16,-1-1,1-6,0 0,-7-5,1-1,-6 6,-1 0,-11 30,0 0,0-1,0 1,6 0,0-1,6-11,0 0,11-18,1 0,-1-11,1-1,-7 7,1-1,-18 12,0 0,12-11,0-1,-12 12,0 0,0 0,0 1,-6 28,0 1,6 5,0 0,0-5,0-1,6-11,0 0,11-12,1 0,-6-12,-1 0,-5 7,0-1,0-24,0 1,0 23,0 0,-6-23,0-1,-18 7,0-1,-11 18,0 1,17 5,0 0,0 0</inkml:trace>
</inkml:ink>
</file>

<file path=ppt/ink/ink135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67000 25897,'0'-12,"0"1,0-1,0 6,0 0,6 12,0 0,0 12,0-1,-1-11,1 0,6 18,0-1,-6-11,0 0,0-12,-1 0,7 6,0 0,12-18,-1 0,7-11,-1-1,-11 12</inkml:trace>
</inkml:ink>
</file>

<file path=ppt/ink/ink135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67703 34450,'-12'0,"6"0,0 0,1 0,-1 0,0 6,0 0,0-6,0 0,0 0,0 0,0 0,1 0,-1 0,0 0,0 0,0 0,0 0,0 0,0 0,1 0,-1 0,0 0,0 0,0 0,12 0,0 0,0 6,0 0,23-6,0 0,13 0,-1 0,18 0,-1 0,-5 0,0 0,-12 0,1 0,-25 0,1 0,-12 0,0 0,23 0,0 0,-17 0,0 0,0 6</inkml:trace>
</inkml:ink>
</file>

<file path=ppt/ink/ink135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71985 39832,'0'12,"0"-6,0 0,0 12,0-1,-6-11,1 0,5 24,0-1,0-23,0 0,-6 23,0 1,0-13,0 1,6-12,0 0,0-12,0 0,0-12,0 1,6-13,0 1,11-1,1 1,6-6,-1-1,-5 1,0 0,5 23,1 0,-13 12,1 0,-6 24,0-1,0 18,0 1,-6-7,0 0,0-5,0-1,0-17,0 0,0-18</inkml:trace>
</inkml:ink>
</file>

<file path=ppt/ink/ink135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73750 39589,'24'11,"-19"-5,1 0,0-6,0 0,6 6,0 0,5-12,1 0,0-12,-1 1,1-7,0 1,-7-1,1 0,-12 1,0-1,0 13,0-1,-6 6,0 0,-17 6,-1 0,1 0,-1 0,1 24,-1-1,6 18,1 1,11-7,0 0,12 1,0-1,23-11,1-1,5-17,0 0,12 0,1 0,-37-6,1 0,6-6</inkml:trace>
</inkml:ink>
</file>

<file path=ppt/ink/ink135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27900 67112,'0'-12,"6"12,0 0,0 0,0 0,-1 0,1 0,12 0,0 0,11 12,0 0,1-12,-1 0,-17 5,0 1,35 0,0 0,23 0,1 0,-1-6,1 0,5-6,1 0,-13 0,1 0,6 6,-1 0,-5 0,-1 0,-22 0,-1 0,-29 0,-1 0,30 0,1 0,-31 0,1 0,35 0,0 0,-12 0,1 0,-19 0,1 0,-12 0,0 0,-12 0,0 0,0 0,0 0,0 0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17874 22300,'-12'0,"6"0,0 0,12 0,0 0,11 12,1 0,-12-1,0 1,17 12,1-1,-7 7,1-1,-6-11</inkml:trace>
</inkml:ink>
</file>

<file path=ppt/ink/ink136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27800 74050,'0'12,"0"0,0-1,0-16,0-1,6 6,0 0,6 0,-1 0,-5 6,0-1,18-5,-1 0,-17 6,0 0,35 0,0 0,-23-6,-1 0,48 12,0 0,5-6,1 0,5-6,1 0,5 0,0 0,13 0,-1 0,6 0,0 0,-18 11,0 1,-23 0,0 0,-36-12,1 0,35 0,-1 0,-40 0,0 0,35 0,0 0,-30-6,1 0,23-6,0 0,-12 6,0 1,-23-1,0 0,-18 6,0 0,0 0,0 0,-6 0,1 0,-1 0,0 0,0 0,1 0,5 0,0 0,0 0,0 0,0 0,0 0,1-6</inkml:trace>
</inkml:ink>
</file>

<file path=ppt/ink/ink136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43612 64100,'0'35,"0"-5,0-1,0 24,0 0,0 0,0 0,-6-12,0 0,6-35,0 0,6-24,0 0,17-34,1-1,-1-12,1 0,5 18,1 0,-13 30,1-1,0 24,-1 0,-11 17,0 1,0-7,0 1,-6 17,0 1,0-19,0 1,0 29,0 0,0-6,0 0,0-35,0 0,0-12,0 0,18-35,-1 0,13-6,-1 0,1 6,-1 0,-5 23,-1 0,-5 18,-1 0,-5 24,0-1,-6 13,0-1,-6 0,0 0,0-11,0-1,0-11,0 0,0-6</inkml:trace>
</inkml:ink>
</file>

<file path=ppt/ink/ink136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46785 64177,'12'11,"-6"7,0 0,6-13,-1 1,7-6,0 0,5-11,1-1,5-12,1 1,-13-7,1 1,-6 5,0 1,-12 17,0 0,-6-6,0 1,6 5,0 0,-35 0,-1 0,-5 18,0 0,0 23,-1 0,25 12,-1 0,18 0,0 0,24-17,-1-1,18-17,1 0,-7-18,0 0,-17 0,0 0,17-11,0-1,-11 6</inkml:trace>
</inkml:ink>
</file>

<file path=ppt/ink/ink136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46850 62632,'12'12,"-6"-12,0 0,-1 0,1 0,0-6,0 0,18-17,-1-1,36-23,0 0,17-6,1 0,-59 42,-1-1,7 0</inkml:trace>
</inkml:ink>
</file>

<file path=ppt/ink/ink136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48809 64050,'0'12,"-6"5,0 1,0 23,0 0,0 1,1-1,-1-6,0 0,0-17,0 0,6-30,0 0,6 0</inkml:trace>
</inkml:ink>
</file>

<file path=ppt/ink/ink136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48924 63248,'-12'-24,"6"18,0 0,6 0,0 0,6 6,0 0,6 6,0 0,0 6</inkml:trace>
</inkml:ink>
</file>

<file path=ppt/ink/ink136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50850 63782,'12'-23,"-6"17,0 0,-6 18,0 0,0 35,0 0,0 6,0 0,-6-6,0 0,6-30,0 1,12-12,-1 0,7-30,0 1,-7 11,1 0,18-47,-1 1,0-1,1 0,-18 18,-1 0,-5 35,0 0,-6 18,0-1,0 30,0 1,0-1,0 0,0-23,0-1,12 13,0-1,-12-17,0 0,17 11,1 1,6-30,-1 0,12-35,1 0,-7-18,1 0,-13 12,1 0,-12 17,0 1,-18 29,0 0,6 6,0 0,6 0</inkml:trace>
</inkml:ink>
</file>

<file path=ppt/ink/ink136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53624 63688,'11'12,"1"-6,0 0,0 0,-1 0,13-6,0 0,5-12,0 0,1-12,-1 1,-5-12,-1-1,-23 7,0 0,-23 17,-1 0,-11 24,0 0,5 11,1 1,17-13,0 1,-23 35,0 0,29-11,0-1,0-18,0 1,12 17,0 1,29-13,0 1,7-24,-1 0,18-30,0 1,5-18,1 0,-35 23,-1 1,-17 11</inkml:trace>
</inkml:ink>
</file>

<file path=ppt/ink/ink136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55832 63432,'0'-11,"-6"11,1 0,-1 0,0 0,0 6,0-1,6 25,0-1,-6 13,0-1,-5 12,-1 0,6-24,0 1,6-19,0 1,0-18,0 0,12-29,0 0,11-18,1 0,5 6,0 0,-5 5,-1 1,-5 18,0-1,-18 30,0 0,5 0,1 0,-6 23,0 0,0-11,0 0,0 23,0 0,0-23,0-1,0 42,0 0,0-18,0 1,6-19,0 1,0-30,0 0,-6 0,0 0,0-6</inkml:trace>
</inkml:ink>
</file>

<file path=ppt/ink/ink136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53950 61950,'35'12,"-17"0,0-1,23 19,0-1,0 7,0-1,-17-17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17712 26907,'-12'12,"12"-24,0 0,12-23,0 0,5-1,1 1,-12 18,0-1,29-47,0 1,-29 46,0 0,12-11</inkml:trace>
</inkml:ink>
</file>

<file path=ppt/ink/ink137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58735 63478,'-11'12,"-1"-12,0 0,47 0,1 0,17 0,0 0,0-6,0 0,-6-6,0 0,-24 7,1-1,-18 0,0 0,-6 0</inkml:trace>
</inkml:ink>
</file>

<file path=ppt/ink/ink137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59497 63100,'-23'12,"17"-12,0 0,0 0,0 0,6 29,0 1,6 34,0 1,6 12,-1-1,7-29,0 0,5-35,1 0,11-36,0 1,24-36,0 0,0-6,0 1,-24 22,0 1,-17 24,0-1,-24 41,0 1,0 23,0 0,-6 0,1 0,11-17,0-1,-6-17,0 0,6-18,0 0,0-6</inkml:trace>
</inkml:ink>
</file>

<file path=ppt/ink/ink137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61374 62262,'-12'0,"6"-6,0 0,24 6,-1 0,1 18,0 0,-12-12</inkml:trace>
</inkml:ink>
</file>

<file path=ppt/ink/ink137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41218 69753,'-36'-59,"-11"24,0 0,6 23,0 0,0 36,0-1,-12 53,0 1,11 35,1-1,24 7,-1 0,18-36,0 0,41-70,0 0,12-36,0 1,6-18,0-1,-12 7,0 0,-23 17</inkml:trace>
</inkml:ink>
</file>

<file path=ppt/ink/ink137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42324 71259,'-24'35,"53"-47,1 1,5-1,0 0,1-6,-1 1,-11 11,-1 0,-11 6,0 0,-12 6,0 0,-6 17,0 1,6-12,0-1,-18 30,1 1,11-25,0 1,-12 35,1 0,11-12,0 0,6-29</inkml:trace>
</inkml:ink>
</file>

<file path=ppt/ink/ink137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44100 71121,'12'11,"-6"-11,0 0,-1 18,1 0,-6 5,0 1,-6 5,1 0,-1-17,0 0,6-6,0 0,0-18,0 0,0-29,0 0,0 0,0 0,0 17,0 1,0 11,0 0,12 12,-1 0,19 0,-1 0,6 6,1 0,5-6,0 0,-29 0</inkml:trace>
</inkml:ink>
</file>

<file path=ppt/ink/ink137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45812 70365,'0'23,"-6"-17,0 0,12-6,0 0,17 0,1 0,-7-18,1 1,-12 11,0 0,12-18,-1 1,-11 11,0 0,6-17,0 0,-7 11,1 0,-29 18,-1 0,-5 24,-1-1,1 24,0 0,23 6,0 0,29-17,1-1,11-29,0 0,-17-6,0 0,52-30,1 1,-6-24,-1 0,-28 12,-1 0,-29 23,0 0,-24 18,0 0,-17 6,0 0,0 24,-1-1,7 0,-1 1,19-7,-1 1,18-18,0 0,29-6,0 0,12-24,0 1,-5-7,-1 1,-12 11,1 0,-13 18,1 0,-18 12,0 0,0 0,0-1,0 1,0 0,0 6,0-1,6-5,0 0,17-18,1 0,17-35,0 0,12-30,0 1,-18 5,1 0,-25 42,1-1,-12 30,0 0,-12 11,1 1,11-12,0 0,-18 41,0 0,12 6,1 0,5-6,0 0,5-18,1 1,24-30,-1 0,18-30,0 1,-17-12,-1 0,-11 23</inkml:trace>
</inkml:ink>
</file>

<file path=ppt/ink/ink137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48859 70416,'-35'0,"23"6,0 0,47-12,1 0,28-6,1 1,-47 5,-1 0,7 0</inkml:trace>
</inkml:ink>
</file>

<file path=ppt/ink/ink137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52661 69100,'-24'0,"12"6,1 0,-7 17,0 1,0 41,1-1,11-11,0 0,0-29</inkml:trace>
</inkml:ink>
</file>

<file path=ppt/ink/ink137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52398 71700,'-24'59,"12"-41,0 0,12-24,0 0,6 0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21800 23605,'24'12,"-13"-12,1 0,-6 0,0 0,17-6,1 0,-12 6,-1 0,48-35,0 0,18-18,-1 0,18-29,0-1,-17-5,-1 0,-40 6,-1-1,-18 13,1-1,-18 42,0 0,0 17,0 0,-23 12,-1 0,-11 12,-1 0,25-1,-1 1,-35 47,0 0,11 23,1 0,6 30,-1 0,19 5,-1 1,29-53,1-1,35-52,0 0,12-42,-1 1,-22-12,-1 0,-24 23,1 0,29-35,0 1,-11 4,-1 1,-29 18,0 0,-12 23,0 0,-18 35,1 1,-1 23,1 0,5-1,0 1,18-17,0-1,0-23,0-1,24 1,-1 0,7-18,-1 0,-17 0,0 0,35-52,0-1,-24 0,1 0,-18 18,0 0,-30 17,1 1,-13 17,1 0,-6 24,0-1,17 7,1-1,23-11,0 0,6-6</inkml:trace>
</inkml:ink>
</file>

<file path=ppt/ink/ink138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84656" units="cm"/>
      <inkml:brushProperty name="height" value="0.84656" units="cm"/>
      <inkml:brushProperty name="color" value="#FFC000"/>
      <inkml:brushProperty name="transparency" value="128"/>
    </inkml:brush>
  </inkml:definitions>
  <inkml:trace contextRef="#ctx0" brushRef="#br0">24400 25221,'12'12,"0"-12,-1 0,1 0,0 0,5 0,1 0,6 0,-1 0,1 0,-1 0,1-6,-1 0,1 6,-1 0,-5 0,0 0,-1 0,1 0,-1 0,1 0,0-6,-1 0,1 6,0 0,5 0,1 0,-1 0,1 0,-1 0,1 0,-1 6,1 0,-12-6,-1 0,19 0,-1 0,-11 0,0 0,-7 0,1 0,12 0,-1 0,-17 0,0 0,29-6,0 0,1 6,-1 0,0 0,1 0,-1 0,0 0,6 0,0 0,6 0,1 0,-19-6,0 0,-17 6,0 0,29 0,0 0,0 0,1 0,-7 0,0 0,12 0,0 0,6 0,0 0,-6 0,0 0,0 0,0 0,-6 0,1 0,-7 0,0 0,-23 0,0 0,23 0,0 0,-17 0,0 0,46 0,1 0,0 0,-1 0,-5 0,0 0,-6 0,0 0,-6 0,0 0,6 0,0 0,-6 0,0 0,-6 0,0 0,0-6,0 0,-17 1,-1-1,-11 6,0 0,-6-6,0 0,-12 6,0 0,-6 0,0 0,12-6,0 0,-5 6,-1 0,0 0,0 0,0 0,0 0,0 0,0 0,1 0</inkml:trace>
</inkml:ink>
</file>

<file path=ppt/ink/ink138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84656" units="cm"/>
      <inkml:brushProperty name="height" value="0.84656" units="cm"/>
      <inkml:brushProperty name="color" value="#FFC000"/>
      <inkml:brushProperty name="transparency" value="128"/>
    </inkml:brush>
  </inkml:definitions>
  <inkml:trace contextRef="#ctx0" brushRef="#br0">41950 24276,'12'-12,"-6"7,0-1,23 0,0 0,1 6,-1 0,-17 0,0 0,35 0,0 0,12 0,-1 0,7 0,0 0,5-12,1 0,11 7,0-1,-5-6,-1 0,1 6,-1 0,12-5,1-1,-1 6,0 0,0 0,1 0,-1 0,0 1,-12 5,1 0,-13 0,1 0,6-6,-1 0,-11 6,0 0,0 0,0 0,-12 0,0 0,-30 0,1 0,41 0,-1 0,7-6,0 0,5 0,1 0,0 0,-1 1,-5 5,-1 0,1 5,0 1,-6-6,-1 0,-10 0,-1 0,-18 6,0 0,-17-6,0 0,17 0,1 0,-13 0,1 0,-6 6,-1 0,-16-6,-1 0,0 0,0 0,-6 0,0 0,-11 0,-1 0,-5 0,0 0,-13 6,1 0,-29 5,-1 1,-11 0,-1 0,7-12,0 0,29 0,0 0,23-6,0 0,13 6,-1 0,-17-6,-1 0,18 6,1 0,-36 0,0 0,-1 0,1 0,6 0,0 0,18 0,-1 0,18 0,0 0,18 0,0 0,5 0,1 0,-12 0,0 0,64-6,1 0,17 0,0 1,7-7,-1 0,17 0,1 1,-18-1,0 0,-29 6,0 0,-12 0,-1 1,-22 5,-1 0,-17-6,0 0,-18 6,0 0,-23 0,-1 0,-23 0,0 0,-11 6,-1 0,-35-1,0 1,0 0,0 0,53-6,0 0,-123 12,-1 0,12-12,0 0,36 0,-1 0,7 0,-1 0,-17 5,0 1,-1-6,1 0,29 0,1 0,34 0,0 0,19-6,-1 1,23 5,1 0,17-6,0 0,-17 0,-1 0,13-6,-1 1,18 5,0 0,24 6,-1 0,30-6,0 0,6 6,0 0,5 0,1 0,-12 0,0 0,-30 6,1 0,52 6,1-1,-18 1,-1 0,-16-6,-1 0,-29-6,-1 0,-17 0,1 0,-13 0,0 0,-11-12,-1 0,13 12,-1 0,-35-6,0 0,30 6,-1 0,-82 0,1 0,-19 6,1 0,5 6,0 0,36-1,0 1,29-6,0 0,12 0,0 0,17-6,0 0,19 0,-1 0,12 0,-1 0,25 0,-1 0,24-12,0 0,12-6,0 1,-7 5,1 0,-6-5,0-1,-30 6,1 1,-12-7,0 0,-18 7,0-1,-12 6,0 0,-11 6,0 0,-12 0,-1 0,1 12,0 0,6-1,-1 1,19 0,-1 0,6 5,1 1,11-6,0-1,17 1,1 0,-6-12,-1 0,48 12,0-1,18 7,-1 0,6 5,1 1,-13-1,1 1,-24-1,0 1,-30-13,1 1,-30-6,1 0,-1-6,0 0,-58 18,-1-1,-17 7,0-1,-18-5,0-1,24 7,-1-1,54-11,-1 0,30-6,0 0,0 0,0 0,24-1,-1 1,36 0,0 0,12 0,-1 0,-40-6,-1 0,100-6,1 0,28-6,1 1,-6-1,0 0,-12-12,0 1,0-1,1 1,-7 11,0 0,-41 12,0 0,-59 0,1 0,81-5,1-1,-6 0,-1 0,-28-6,-1 0,-23 7,0-1,-12-6,0 0,-24 12,1 0,-18 0,0 0,-12 0,0 0,-6 0,0 0,-23 0,0 0,-6 12,-1 0,-11 5,1 1,-7 0,0-1,-17 1,-1-1,-35 1,1 0,-31-1,1 1,41-6,0 0,77-12,-1 0,19 0,-1 0,6 5,0 1,0 0,0 0,53-6,-1 0,66 0,0 0,-1 0,1 0,0 0,-1 0,-5-6,0 0,-30 0,0 1,-41 5,1 0,-31 0,1 0,-18 0,0 0,0 0,1 0,-1 0,0 0,0 0,0 0,30 0,-1 0,6-6,1 0,-1-6,1 0,-24 6,-1 0,7 1</inkml:trace>
</inkml:ink>
</file>

<file path=ppt/ink/ink138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84656" units="cm"/>
      <inkml:brushProperty name="height" value="0.84656" units="cm"/>
      <inkml:brushProperty name="color" value="#FFC000"/>
      <inkml:brushProperty name="transparency" value="128"/>
    </inkml:brush>
  </inkml:definitions>
  <inkml:trace contextRef="#ctx0" brushRef="#br0">24282 31230,'0'-12,"0"6,0 0,0 0,0 0,-11 0,-1 1,6 5,0 0,-6 0,1 0,5 0,0 0,0 5,0 1,6 0,0 0,12 0,0 0,17-6,0 0,7 0,-1 0,12 0,0 0,-12 0,0 0,-23 0,0 0,29 0,0 0,0 0,1 0,-13 0,0 0,7-6,-1 0,12-6,0 1,0 5,0 0,6 0,0 0,-12 6,0 0,-6-6,1 0,-19 0,1 0,-6 6,0 0,17-6,0 1,-23-1,0 0,35 0,0 0,-5 6,-1 0,-12 0,1 0,-6 0,-1 0,1 6,0 0,-1-6,1 0,5 6,1 0,-7-6,1 0,-12 0,0 0,17 0,1 0,-1 5,1 1,-6 0,-1 0,1-6,-1 0,1 0,0 0,-7 6,1 0,0-6,0 0,-12 6</inkml:trace>
</inkml:ink>
</file>

<file path=ppt/ink/ink138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84656" units="cm"/>
      <inkml:brushProperty name="height" value="0.84656" units="cm"/>
      <inkml:brushProperty name="color" value="#FFC000"/>
      <inkml:brushProperty name="transparency" value="128"/>
    </inkml:brush>
  </inkml:definitions>
  <inkml:trace contextRef="#ctx0" brushRef="#br0">24800 33723,'12'0,"5"0,1 0,11-5,1-1,17 0,0 0,6 6,0 0,-6 0,0 0,-6 0,0 0,-6 0,1 0,5 0,0 0,0 6,0 0,-5-6,-1 0,-23 0,-1 0,19 6,-1-1,-17-5,0 0,29 0,0 0,6-5,0-1,6 6,0 0,-6 0,0 0,-12 6,1-1,-1 1,0 0,-5-6,-1 0,-6 6,1 0,-1-6,1 0,-6-6,-1 0,1 6,0 0,-7 0,1 0,0 0,0 0,-7 6,1 0,6-6,0 0,-6 6</inkml:trace>
</inkml:ink>
</file>

<file path=ppt/ink/ink138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84656" units="cm"/>
      <inkml:brushProperty name="height" value="0.84656" units="cm"/>
      <inkml:brushProperty name="color" value="#FFC000"/>
      <inkml:brushProperty name="transparency" value="128"/>
    </inkml:brush>
  </inkml:definitions>
  <inkml:trace contextRef="#ctx0" brushRef="#br0">36300 30941,'0'-12,"0"6,0 1,6 5,0 0,0 0,0 0,-1 0,1 0,-6 5,0 1,0 0,0 0,6-6,0 0,0-12,0 1,0-7,0 0,-1 1,1-1,0 0,0 1,-6 11,0 0,0 30,0-1,-12 12,1 1,5 5,0 0,0 6,0 0,6-6,0 0,18-17,-1-1,7-11,-1 0,1-12,-1 0,-11-12,0 0,-6 6,0 0,6-23,-1 0,-5-7,0 1,0 6,0-1,-12 7,0-1,-12 7,1-1,-7 18,1 0,5 18,0-1,1 25,-1-1,6 0,1 0,11-6,0 0,11-29,1 0,18-12,-1 0,18-29,0 0,6-18,0 0,-18 6,0 0,-17 6,0 0,-18 29,0 0,-12 6,0 1,0 5,1 0,-13 5,1 1,-7 12,1 0,11-7,1 1,17 0,0 0,-6-7</inkml:trace>
</inkml:ink>
</file>

<file path=ppt/ink/ink138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06032" units="cm"/>
      <inkml:brushProperty name="height" value="0.06032" units="cm"/>
      <inkml:brushProperty name="color" value="#FF0000"/>
    </inkml:brush>
  </inkml:definitions>
  <inkml:trace contextRef="#ctx0" brushRef="#br0">19276 24562,'-23'0,"17"-6,0 0,-11 12,-1 0,-23 53,0-1,-36 42,1 0,-13 6,1 0,29-53,0 0,42-29,-1-1,-29 30,0 0,29 0,1 0,11 6,0-1,41-10,1-1,34-12,1 0,29 12,0 0,-12 0,0 0,-52-29,-1 0,35 17,1 0,-42-23,1 0,17 5,0 1,-35-12,-1 0,7 11,0 1,-18-12,0 0,-6 0</inkml:trace>
</inkml:ink>
</file>

<file path=ppt/ink/ink138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84656" units="cm"/>
      <inkml:brushProperty name="height" value="0.84656" units="cm"/>
      <inkml:brushProperty name="color" value="#FFC000"/>
      <inkml:brushProperty name="transparency" value="128"/>
    </inkml:brush>
  </inkml:definitions>
  <inkml:trace contextRef="#ctx0" brushRef="#br0">24650 50998,'12'0,"0"0,-1 0,13-12,-1 0,-5 6,0 0,-12 0,-1 0,7 6,0 0,-6 0,0 0,0 0,-1 0,7 6,0 0,6-6,-1 0,19 0,-1 0,6 0,0 0,6 0,0 0,0 0,0 0,-5 0,-1 0,-24 0,1 0,23 0,0 0,-23 0,0 0,35 0,-1 0,1 6,0 0,-6-6,0 0,-5 0,-1 0,6 0,0 0,-6 0,0 0,-11 0,-1 0,-6-6,1 0,-18 6,0 0,0 0,0 0,-1 0,1 0,6 0,0 0,-6 0,0 0,5 0,1 0,0 0,0 0,-1 0,1 0,6 0,-1 0,-5 0,0 0,0 0,-1 0,1 0,0 0,-6 0,0 0,-12 0,0 0,-23 6,-1 0,24 0,0 0,-5 0</inkml:trace>
</inkml:ink>
</file>

<file path=ppt/ink/ink138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8:55:52"/>
    </inkml:context>
    <inkml:brush xml:id="br0">
      <inkml:brushProperty name="width" value="0.84656" units="cm"/>
      <inkml:brushProperty name="height" value="0.84656" units="cm"/>
      <inkml:brushProperty name="color" value="#FFC000"/>
      <inkml:brushProperty name="transparency" value="128"/>
    </inkml:brush>
  </inkml:definitions>
  <inkml:trace contextRef="#ctx0" brushRef="#br0">36250 50959,'0'-12,"6"6,0 0,0 6,0 0,-1-6,1 1,0 5,0 0,12-6,-1 0,1 0,0 0,5 6,1 0,5 0,0 0,1 0,-1 0,1 6,-1 0,0 0,1 0,11-6,0 0,-11 5,-1 1,-17-6,-1 0,42 6,0 0,0-6,0 0,-6 6,0 0,6-6,0 0,-6 0,0 0,0 6,0 0,6-6,0 0,-12 0,0 0,-29 0,0 0,47 0,-1 0,-5-6,0 0,-6 0,0 0,0 6,0 0,1 0,-1 0,0 0,0 0,0 6,0 0,0-6,0 0,0 0,0 0,-6-6,0 0,-23 6,-1 0,19-6,-1 0,-17 6,-1 0,30 0,0 0,0 0,0 0,-5 0,-1 0,-6 0,0 0,1 0,-1 0,6 6,0 0,-11 0,-1 0,-5 0,-1 0,1-1,-1 1,7-6,-1 0,0 6,1 0,5-6,0 0,1 0,-1 0,6 0,0 0,0 0,0 0,-5 0,-1 0,0 0,1 0,-1 6,0 0,0-6,1 0,5 0,0 0,-6 0,1 0,5 0,0 0,6 0,0 0,-6 0,0 0,0 0,1 0,-19-6,1 0,-13 6,1 0,18 0,-1 0,-23-6,0 0,35 6,0 0,-6-6,1 1,5-1,0 0,-6 0,0 0,7 6,-1 0,-6-6,0 0,1 6,-1 0,-17 0,-1 0,-11 0,0 0,12 0,-1 0,-5 0,0 0,-18 0,0 0,0-6</inkml:trace>
</inkml:ink>
</file>

<file path=ppt/ink/ink138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12063" units="cm"/>
      <inkml:brushProperty name="height" value="0.12063" units="cm"/>
      <inkml:brushProperty name="color" value="#FF0000"/>
    </inkml:brush>
  </inkml:definitions>
  <inkml:trace contextRef="#ctx0" brushRef="#br0">32359 11886,'-12'0,"-6"0,1 0,11-6,0 0,18 6,0 0,35 0,0 0,41 6,0 0,59 0,0 0,47-6,0 0,-12-12,1 0,-42 6,0 0,-53 6,0 0,-58 0,-1 0,42 0,-1 0,-46 0,-1 0,18 0,0 0,-23 0,0 0,-24 0,0 0,-6 0,0 0,-5-6,-1 0,-5 6,-1 0,12 0,1 0,-13 0,1 0,11 0,0 0,-6 0,1 0,5 0,0 0,-23 0,0 0,-1 0,1 0,0 0,0 0,29 0</inkml:trace>
</inkml:ink>
</file>

<file path=ppt/ink/ink138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53859 11571,'176'-36,"-93"25,-1-1,-59 6,1 0,29 6,0 0,-35 0,-1 0,-5 0,0 0,-6 0,-1 0,-10 0,-1 0,-18 18,1-1,-42 7,0-1,-23 13,0-1,0-6,-1 1,48-18,0-1,59-11,-1 0,42-6,0 1,-30-1,1 0,82-29,-1-1,-23 7,1-1,-66 24,1 1,-42 5,0 0,-40 23,-1 1,-29 23,-1 0,1-6,0 0,70-29,1 0,11-12,0 0,18 0,-1 0,1-6,0 0,29-12,0 1,-23 5,0 0,52-23,1 0,-36 17,0 0,-17 6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27421 24682,'0'24,"-12"-6,0-1,6-11,0 0,0 18,1-1,-1-11,0 0,0 23,0 1,6-25,0 1,6 18,0-1,23-23,1 0,5-30,0 1,1-24,-1-1,-5-5,-1 0,-23 6,0 0,-18 29,0 1,6 11,0 0,-35 6,0 0,11 18,1-1,23-17,0 0,0 6,0 0,1 0</inkml:trace>
</inkml:ink>
</file>

<file path=ppt/ink/ink139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60694 24236,'-23'0,"17"0,0 0,0 0,0 0,0 0,0 0,0-6,1 0,-1 6,0 0,0 0,0 0,12 0,0 0,41-6,0 0,23 6,1 0,23-6,0 0,-29 6,0 0,-48 0,1 0,41 12,-1 0,-28-6,-1 0,-23 0,0 0,0-6,0 0,-12 0,0 0,-6-6,0 0,-11 0,-1 0,1 6,-1 0,13-6,-1 0,-12 6,1 0,17 0,0 0,-23-6,-1 0,18 6,1 0,5 0</inkml:trace>
</inkml:ink>
</file>

<file path=ppt/ink/ink139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60724 67900,'23'12,"-29"-12,0 0,0 0,1 0,5 6,0 0,-6-1,0 1,6 6,0 0,-6 0,0-1,6 1,0 0,0 0,0 0,0-7,0 1,0 0,0 0,0-12,0 0,0 12,0 0,0 0,0 0,6 0,0 0,-6 0,0 0,6-1,0 1,-1 0,1 0,6-6,0 0,11-6,1 0,17-17,0-1,12 1,0-1,-12 0,0 1,-23 23,0 0,-12 0,-1 0,1 0,0 0,-6 6,0 0,0 0,0-1,0 19,0 0,0 5,0 1,0-7,0 1,0-13,0 1,6 0,0 0,0-12,0 0,11 0,1 0,11-12,1 0,11-17,0-1,-6 13,1-1,-25 6,1 0,29-5,0-1,1 6,-1 0,0 7,0-1,-6 6,1 0,-1 6,0-1,-17 13,0 0,-7-1,1 1,-6-12,0 0,0 6,0 0,-1-7,1 1,12 6,0 0,5-6,1 0,5-6,0 0,13-18,-1 0,12-11,0-1,0 7,-1-1,-10 7,-1-1,-6 6,0 0,-5 12,-1 0,1 12,-1 0,-6 6,1-1,-6 7,-1-1,-5 1,0 0,0-1,-1 1,7-18,0-1,5-5,1 0,11-17,0-1,6-5,1-1,-19 12,1 0,-19 6,1 1,18-1,-1 0,-5 6,0 0,-1 0,1 0,0 12,-1-1,1-5,0 0,-7 0,1 0,0 0,0 0,5-6,1 0,5-12,1 0,-12 6,-1 0,25-11,-1-1,-12 0,1 1,-18 11,0 0,-6 0</inkml:trace>
</inkml:ink>
</file>

<file path=ppt/ink/ink139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54750 33771,'12'0,"-6"-6,0 0,-1 6,1 0,6-6,0 0,-12 0,0 0,6 1,0-1,-6 0,0 0,0 0,0 0,6 12,-1 0,13-6,0 0,11 0,1 0,-19 0,1 0,53 0,0 0,-12 0,-1 0,-34 0,0 0,29 0,0 0,-24 0,1 0,-18 0,0 0,-12 0,0 0,-6 0,0 0,-11 0,-1 0,-23 0,0 0,-12 12,1-1,-13 1,0 0,18 0,0 0,42-12,-1 0,18 0,0 0,11 0,1 0,11 0,1 0,11-12,0 0,6 0,0 0,18 12,0 0,-30-5,0-1,-11 0</inkml:trace>
</inkml:ink>
</file>

<file path=ppt/ink/ink139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59812 33792,'0'-12,"-6"6,0 0,6 0,0 0,0 0,0 1,12 5,0 0,5 0,1 0,29 0,0 0,29 0,1 0,23-6,0 0,-6-6,0 0,-18 0,1 0,-42 7,0-1,-17 0,0 0,17 0,0 0,-23 6,0 0,-18 0,0 0,-23 0,-1 0,-23 6,0 0,-5 0,-1 0,12 0,0-1,23 1,1 0,11-6,0 0,6 0,0 0,0 6</inkml:trace>
</inkml:ink>
</file>

<file path=ppt/ink/ink139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67332 33597,'12'0,"-6"0,0 0,0 0,0 0,5 0,1 0,-6 0,0 0,6-6,-1 0,7 6,0 0,17-6,0 1,12 5,0 0,24 0,0 0,-13 0,1 0,-35 0,-1 0,65 5,1 1,5-6,0 0,-18 0,1 0,-7 0,1 0,-12-6,0 1,-12-1,0 0,-12 6,0 0,-23 0,0 0,-24 0,0 0,-11 0,-1 0,-5 0,-1 0,-11 0,0 0,-6 0,0 0,-24 6,1 0,-7-1,1 1,41-6,-1 0,-70 12,1 0,63-12,1 0,-100 12,0-1,35-5,0 0,71 0,0 0,17 6,0-1,-11 1,0 0,17-12,0 0,12-6,0 0,6 0,0 0,23-11,1-1,34 0,1 1,17-1,1 1,5 11,0 0,6 0,0 0,-23 12,-1 0,-40 0</inkml:trace>
</inkml:ink>
</file>

<file path=ppt/ink/ink139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62347 13550,'-24'47,"7"-12,-1 1,-11 58,-1 0,1 35,0 1,5-48,1 1,11-60,0 1,12-48,0 1,24-36,-1 0,-5 6,-1 0,-5 35,0 1,5-24,1-1,-12 25,0-1,17-5,1-1,-18 36,0 0,-6 40,0 1,6 12,-1 0,7-12,0 0,23-30,1 1,11-24,0 0,17-41,1 0,-24 11,0 1,-29 17,0 0,17-17,1-1,-24 1,-1-1,-5 1,0 0,-29 5,0 1,-1 23,1 0,-18 41,0 0,11 24,1-1,23-5,1 0,22-41,1-1,0-17,0 0,52-29,1 0,-6-36,0 0,-18 12,0 0,-35 30,0-1,-12 36,0 0,-23 29,-1 0,13 12,-1 0,12-18,0 1,6-31,0 1,12 18,0-1,5-23,1 0,-6-6</inkml:trace>
</inkml:ink>
</file>

<file path=ppt/ink/ink139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66100 14931,'12'0,"-12"12,0-1,6 36,0 0,5 24,1 0,-6-18,0-1,0-40,0 0,-1-6,1 0,0-6,0 0,0-12,0 0,23-41,1 0,-1-11,1-1,-7 18,1 0,-13 23,1 1,-6 23,0 0,0-6</inkml:trace>
</inkml:ink>
</file>

<file path=ppt/ink/ink139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67950 15074,'24'23,"-7"-17,1 0,5-6,1 0,5-24,1 1,5-18,0 0,-23 11,0 1,-6 17,-1 0,-5-6,0 1,-23 11,-1 0,-17 35,0 1,6 11,0 0,11 6,1 0,17 1,0-1,35-24,1 1,22-24,1 0,0-12,0 0,-29 6</inkml:trace>
</inkml:ink>
</file>

<file path=ppt/ink/ink139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71647 15035,'24'-12,"-7"1,1-1,-12-12,0 1,0-12,0-1,-12 13,0-1,0 18,0 1,-12-7,1 0,5 12,0 0,-17 6,-1 0,13 6,-1-1,-29 42,0 0,17 6,1 0,29-18,0 0,35-35,1 0,17-42,0 1,0-12,0 0,-12 12,0 0,-29 23,0 0,-24 53,0 0,6 1,0-1,6-18,0 1,24-7,-1 1,-17-18,0 0,12 6</inkml:trace>
</inkml:ink>
</file>

<file path=ppt/ink/ink139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73821 14821,'11'11,"-11"19,0-1,-11 7,-1-1,6-17,0-1,-12 31,1-1,11-24,0 1,12-24,0 0,17-41,1-1,11-28,1-1,5 6,0 0,-12 48,1-1,-18 30,-1 0,-5 46,0 1,-6 0,0 0,0-23,0-1,0-29,0 0,0 11,0 1,6-18,0 0,0-6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6" units="1/cm"/>
          <inkml:channelProperty channel="Y" name="resolution" value="28.34646" units="1/cm"/>
          <inkml:channelProperty channel="F" name="resolution" value="1" units="1/dev"/>
        </inkml:channelProperties>
      </inkml:inkSource>
      <inkml:timestamp xml:id="ts0" timeString="2022-05-23T16:04:57"/>
    </inkml:context>
    <inkml:brush xml:id="br0">
      <inkml:brushProperty name="width" value="0.05721" units="cm"/>
      <inkml:brushProperty name="height" value="0.05721" units="cm"/>
      <inkml:brushProperty name="color" value="#FF0000"/>
    </inkml:brush>
  </inkml:definitions>
  <inkml:trace contextRef="#ctx0" brushRef="#br0">6254 6550 800,'4'37'27,"-5"4"-4,-4 3-4,-4 4-4,-3 4-2,0 2-3,0 3-3,1 4-1,-1-2-2,1-6-1,1-6 0,1-6-1,1-6-1,3-6 0,2-5-1,2-6-1,0-2 0,-1 3-1,-2 3 1,-1 3 0,0-6-2,2-13-6,3-15-4,2-13-5,2-8-2,4-2 3,2-1 2,3-1 3,2-2 1,0 1 1,-1 0 1,1 0 1,1 1 1,0 4-1,3 4 0,1 4 0,0 3 0,0 4 1,-2 3 2,1 5 0,-3 4 4,-2 7 4,-2 7 4,-1 6 6,-4 5 3,-3 2 2,-2 2 4,-4 2 2,-1 2 2,0 2-1,0 1 0,1 2 0,-2-2-1,2-5-5,-1-4-4,0-4-4,0-6-13,3-10-23,0-8-23,3-10-22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29397 23000,'12'0,"-6"6,0 0,-6 6,0-1,6 60,0-1,-6 30,0 0,-6-59,0 1,-24 81,1 0,23-64,0 0,12-53,0 0,0-6,0 0,5-12</inkml:trace>
</inkml:ink>
</file>

<file path=ppt/ink/ink140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77017 14094,'-11'-23,"5"5,0 1,6 11,0 0,0-18,0 1,0-1,0 1,0 17,0 0,-12-12,0 1,-11 34,-1 1,-23 35,0 0,0 17,0 1,30-30,-1 0,30-23,0 0,40-30,1 0,18-41,-1 0,-5 6,0 0,-36 24,1-1,-36 30,0 0,-18 41,1 0,-7 0,1 0,23-17,0-1,18-23,0 0,29-47,0-1,0-11,0 0,-23 30,0-1,29-46,0-1,-36 42,1-1,18-64,-1 0,-23 64,0 1,-12 41,0 0,-12 52,1 1,-7 29,1 0,11-17,0-1,6-34,0-1,6-35,0 0,0 11,0 1,0-24,0 0,6-6,0 1,0 5,0 0,0-12</inkml:trace>
</inkml:ink>
</file>

<file path=ppt/ink/ink140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79409 14962,'12'-12,"5"12,1 0,6 12,-1 0,-11-7,0 1,23 24,0-1,-23 12,0 1,-24-1,0 0,-41 0,0 1,0-25,0 1,36-12,-1 0,18-12,0 0,12-6</inkml:trace>
</inkml:ink>
</file>

<file path=ppt/ink/ink140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81140 15200,'23'0,"-17"0,0 0,-6 29,0 1,-18 17,1 0,-7-12,1 0,17-23,0 0,0-6</inkml:trace>
</inkml:ink>
</file>

<file path=ppt/ink/ink140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81124 14500,'-12'0,"6"0,0 0,41 6,1 0,-7 0,0 0,-5 6</inkml:trace>
</inkml:ink>
</file>

<file path=ppt/ink/ink140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82495 13700,'0'12,"-6"17,0 1,-6 64,0 0,-11-6,-1 1,18-54,0 0,6-23,0 0,6-12</inkml:trace>
</inkml:ink>
</file>

<file path=ppt/ink/ink140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83309 14600,'12'12,"-12"11,0 1,-6 23,0 0,-6-12,0 1,1 5,-1 0,6-41,0 0,6 6</inkml:trace>
</inkml:ink>
</file>

<file path=ppt/ink/ink140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83850 13500,'0'-50,"25"75</inkml:trace>
</inkml:ink>
</file>

<file path=ppt/ink/ink140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83900 14065,'35'0,"-11"0,-1 0,13-6,-1 0,-12 0,1 0,29-5,0-1,-36 12,1 0,23-12,0 0,-35 6,0 0,-41 1,0-1,-7-12,1 0,0 1,0-1,17 18,1 0,17 6,0 0,6 11,0 1,0-6,0 0,6 47,0-1,0 13,0 0,5-18,1 0,6-30,-1 1,13-24,-1 0,12-59,1 0,-1-23,0-1,-12 30,1 0,-18 47,-1 0,-11 30,0 0,6-13,0 1,-6 41,0 0,6-12,0 0,6-23,-1 0,13-18,-1 0,-17-12,0 0,12 0</inkml:trace>
</inkml:ink>
</file>

<file path=ppt/ink/ink140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86567 14035,'0'-23,"0"17,0 0,-6 53,0 0,-18 59,1 0,-36 82,0 0,41-135,0 0,-11 24</inkml:trace>
</inkml:ink>
</file>

<file path=ppt/ink/ink140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89674 13382,'47'-35,"-36"17,1 1,-6 11,0 0,-6 12,0 0,-12 35,0 0,-5 12,-1 0,12-30,0 1,-5 35,-1-1,6-40,0 0,6 40,0 1,6-47,0 0,23-18,1 0,11-35,0 0,0 5,0 1,-35 29,0 0,6-5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29592 24312,'-12'-12,"-23"36,-1-1,-23 36,0 0,6-1,0 1,36-29,-1-1,36-23,-1 0,30-6,1 0,5-12,0 0,-30 6,1 0,-12 1,-1-1,19-6</inkml:trace>
</inkml:ink>
</file>

<file path=ppt/ink/ink141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88894 14191,'-70'24,"58"-24,0 0,41-18,1 0,52-5,1-1,16 1,1-1,-47 13,0-1,-23 0</inkml:trace>
</inkml:ink>
</file>

<file path=ppt/ink/ink141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91482 14071,'-35'47,"17"-18,1 0,11 30,0 0,6-12,0 0,18-35,-1 0,7-18,-1 0,-11 0,0 0,29-53,0 1,-6-7,1 0,-19 12,1 0,-24 36,0-1,-29 18,0 0,11 18,1-1,11-11</inkml:trace>
</inkml:ink>
</file>

<file path=ppt/ink/ink141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94621 13344,'0'-35,"-6"11,0 1,6-13,0 1,-12 6,0-1,1 18,-1 1,-18 40,1 0,-6 24,-1 0,25-29,-1-1,-18 54,1-1,29-41,0 1,41-36,0 0,24-47,0 0,5-30,1 1,-12-24,0 0,-24 6,0 0,-35 64,0 1,-23 35,-1 0,7 23,-1 1,12-19,0 1,-17 70,-1 1,12-1,1 0,5-11,0-1,29-40,1-1,17-29,0 0,6-41,0 0,-17 0,-1 0,1-12,-1 0,-29 47,0 0,-6 30,0-1,-6 30,1 0,17 0,-1 0,25-24,-1 0,12-34,1-1,-1-41,0 0,-23 11,-1 1,-11 17,0 1,0-24,0 0,-6 29,0 0,-24-23,1-1,-18 25,-1-1,-11 18,0 0,12 11,0 1,29-6</inkml:trace>
</inkml:ink>
</file>

<file path=ppt/ink/ink141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59197 7800,'12'0,"-6"6,0 0,-6 41,0 0,-12 47,0 0,-6 12,1 0,11-36,0 1,6-42,0 1,0-36,0 0,0 0,0 0,0 0,0 0,0 1,0-1,6-12,0 0,0 7,0-1,-6 6,0 0,11-23,1-1,-6 24,0 1,11-37,1 1,11 6,1 0,-7 17,1 0,-7 18,1 0,0 12,-1 0,-5 17,0 1,-12 11,0 0,0-12,0 1,0-18,0-1,-6 25,0-1,0-17,0-1,0-17,1 0,10-17,1-1,-6 6,0 0,6 1</inkml:trace>
</inkml:ink>
</file>

<file path=ppt/ink/ink141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61362 9174,'0'11,"0"-5,0 0,0 23,0 1,0-12,0-1,-6 36,0 0,6-6,0 0,0-35,0 0,24-24,-1 0,7-29,-1 0,0 6,1-1,-6 1,-1 0,-5 5,-1 1,-5 5,0 1,-6 17,0 0,-6 12,0 0,0 23,0 1,0 11,0 0,-6 6,0 0,6-17,0-1,0-23,0 0,0 5,0 1,0-6,0 0,0-12,0 0,6 0</inkml:trace>
</inkml:ink>
</file>

<file path=ppt/ink/ink141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63497 9100,'12'0,"-12"24,0-1,-12 36,0 0,1 5,-1 1,6-24,0 0,6-23,0 0,0-24,0 0,0 0,0 0,0 0</inkml:trace>
</inkml:ink>
</file>

<file path=ppt/ink/ink141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62900 7847,'0'-12,"0"6,0 1,0-1,0 0,6 0,0 0,0 6,0 0,5 0,1 0,12 24,-1-1,36 30,0 0,0 0,-1 0,-22-29</inkml:trace>
</inkml:ink>
</file>

<file path=ppt/ink/ink141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57709 8800,'0'24,"-12"-7,0 1,1 5,-1 1,12-6,0-1,-6-5,0 0,6 23,0 0,6-17,0 0,11 23,1 0,-6-29,0 0,17 40,0 1,-5-23,-1-1,-11-17,0 0,-12-18,0 0,0 0,0 0,0 0</inkml:trace>
</inkml:ink>
</file>

<file path=ppt/ink/ink141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65450 8550,'12'24,"-12"-13,0 1,12 12,-1-1,19 7,-1-1,12 18,0 0,-11 0,-1 0,-23 0,0 0,-18-11,0-1,1-23,-1-1,-18 25,1-1,0-17,-1-1,13-5,-1 0,18-18,0 0,6 0</inkml:trace>
</inkml:ink>
</file>

<file path=ppt/ink/ink141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60612 44844,'23'0,"-11"0,0 0,5-6,1 0,0 6,-1 0,1 0,-1 0,13-6,-1 1,1-1,-1 0,0 6,1 0,-24 0,0 0,23-6,0 0,-5 6,-1 0,-11-6,0 0,-12 0,0 1,0-1,0 0,-18 6,1 0,-19-6,1 0,-12 12,0 0,-12 11,0 1,-17 11,0 1,23-7,0 1,35-18,1 0,-19 5,1 1,41-6,0 0,29-6,0 0,36 0,-1 0,13-12,-1 0,6-11,0-1,-29 7,0-1,-41 12,-1 0,18-11,1-1,-25 18,1 0,0-6,0 0,-24 12,0 0,12 0,0 0,-6 0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33300 22479,'-59'-94,"35"77,1-1,-6 30,-1 0,-5 46,0 1,11 18,1-1,11-41,0 1,-6 81,1 1,17-65,0 0,-24 135,1 0,17-88,0 0,12-70,0-1,0-23,0 0,-6-24,0 0,0 7,0-1,0-6</inkml:trace>
</inkml:ink>
</file>

<file path=ppt/ink/ink142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66162 45245,'-12'0,"30"0,-1 0,30 0,0 0,42-6,-1 0,6-6,0 0,-23 0,0 1,-30-1,0 0,-35 6,0 0,-24 6,0 0,-23 0,0 0,-24 12,1 0,-25 0,1-1,-12 1,0 0,59-6,0 0,46-6,1 0,12 0,0 0,-7 0,1 0,29-6,1 0,5-6,0 0,-12 6,0 1,-17-1</inkml:trace>
</inkml:ink>
</file>

<file path=ppt/ink/ink142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65862 45344,'12'0,"-7"0,1 0,0-6,0 0,0 6,0 0,11-5,1-1,6 6,-1 0,30-6,0 0,18-6,-1 0,-5 1,-1-1,-28 6,-1 0,-29 6,0 0,-12 0,0 0,0 0,0 0,-11 0,-1 0,-17 6,-1 0,-11 6,0-1,-23 7,-1 0,-5-7,-1 1,42-6,0 0,29-6,0 0,6 6,0 0,12-6,0 0,-1 0</inkml:trace>
</inkml:ink>
</file>

<file path=ppt/ink/ink142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84209 40385,'0'12,"0"29,0 0,0 12,0 0,-12 18,0-1,1-17,-1 0,6-41,0 0,6-24,0 0,6-35,0 0,17-35,1-1,-1 19,1-1,-1 24,1 0,-7 35,1 0,-6 41,0 1,-6 22,-1 1,1 0,0 0,-6-18,0 0,0-29,0 0,6-24,0 0,0 0</inkml:trace>
</inkml:ink>
</file>

<file path=ppt/ink/ink142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85800 40332,'0'47,"0"-29,0 0,0-12,0 0,12-1,0 1,17-12,0 1,18-31,1 1,-1-18,0 0,-24 6,1 0,-18 12,0-1,-42 30,1 1,0 10,-1 1,25 6,-1 0,-24 17,1 1,23-19,1 1,-19 41,1 0,35 0,0 0,41-24,0 1,17-24,1 0,0-24,0 0,5-11,1-1,-18-17,0 0,-30 12,1 0,-18 11,0 1,-6 11,0 0,-12-17,0-1,-11 19,-1-1,-5 6,-1 0,-5 41,0 1,-7 11,1 0,24 6,-1 0,24-18,0 0,23-29,1 0,-1-24,0 1,-17 5,0 0,12-17,-1-1,-5 24,-1 1,-17 28,0 1,-6 76,1 0,-13 35,0 0,-5-35,-1 0,7-47,-1 0,6-41,0 0,6-12,1 0,-25-12,1 0,-12-41,-1 0,13-17,-1-1,25 6,-1 1,12 46</inkml:trace>
</inkml:ink>
</file>

<file path=ppt/ink/ink142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89462 39882,'0'-12,"0"-5,0-1,0-11,0-1,0 1,0 0,-6 23,0 0,0-24,0 1,-11 23,-1 0,-11 30,-1-1,1 48,-1-1,13-11,-1 0,18-12,0 0,18-41,-1 0,13-24,-1 0,-17 7,0-1,17-17,0-1,-17 18,0 1,12-13,-1 1,-17 17,0 0,-6 23,0 1,-12 23,0 0,12-5,0-1,12-29,0 0,17-24,1 0,-13 7,1-1,41-64,0-1,-30 7,0-1,-17 42,0-1,6-58,-1 0,-11 58,0 1,-6 41,0 0,-18 40,1 1,5 30,0-1,12 6,0 0,6-29,0 0,12-30,-1 1,13-42,-1 0,0-41,1 0,-7-11,1-1,-18 53</inkml:trace>
</inkml:ink>
</file>

<file path=ppt/ink/ink142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90568 40340,'-36'11,"-5"1,0 0,70-18,1 0,40-17,1-1,-30 6,0 1,-17 11</inkml:trace>
</inkml:ink>
</file>

<file path=ppt/ink/ink142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92914 40050,'0'24,"-6"11,0 0,6-17,0 0,-12 35,0 0,6-42,0 1,-11 41,-1 0,18-41,0 0,-6-12</inkml:trace>
</inkml:ink>
</file>

<file path=ppt/ink/ink142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92850 39259,'0'-24,"0"13,0-1,0 6,0 0,6 6,0 0,17 12,1 0,0-1,-1 1,-5 0</inkml:trace>
</inkml:ink>
</file>

<file path=ppt/ink/ink142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94262 39687,'0'12,"-6"5,0 1,6 17,0 0,6 7,0-1,0-6,0 0,5-17,1 0,0-18,0 0,11-36,1 1,-13-12,1 0,0 23,0 1,17-54,0 1,-17 58,0 1,0-1</inkml:trace>
</inkml:ink>
</file>

<file path=ppt/ink/ink142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95685 39774,'-11'0,"5"6,0 0,18-6,-1 0,19-6,-1 0,18-18,0 1,0-13,1 1,-31 0,1-1,-36 19,1-1,-31 30,1 0,-6 29,0 0,18 18,0 0,29-18,0 0,65-29,0 0,0-12,-1 0,-28-6,-1 0,1-6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32112 24440,'-12'12,"18"-12,0 0,53-6,0 0,29-12,0 1,18 5,0 0,-88 12,-1 0,13-6</inkml:trace>
</inkml:ink>
</file>

<file path=ppt/ink/ink143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99517 38068,'0'-36,"0"7,0 0,-12 17,0 0,-17 41,-1 1,1 76,-1 0,13 5,-1 1,12-71,0 1,-6 134,0 0,12-58,0 0,0-71,0 0,-5-18,-1 1,0-36,0 0,6 0,0 0,-6-11</inkml:trace>
</inkml:ink>
</file>

<file path=ppt/ink/ink143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98224 39724,'-12'-12,"6"0,0 0,24 0,-1 1,60-7,-1 0,1 7,-1-1,-23 6,0 0,-18 0,1 0,-13 6,1 0,11-6,0 1,-29 5,0 0,6 0,-1 0,-16 5,-1 1,-18 24,1-1,-1 24,1 0,11 6,0 0,6-18,0 0,24-35,0 0,23-42,0 1,-6-35,0-1,-17 6,0 1,-24 11,0 0,-18 47,1 0,-6 18,-1 0,13 23,-1 0,12-5,0-1,6-23</inkml:trace>
</inkml:ink>
</file>

<file path=ppt/ink/ink143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101897 39471,'0'11,"0"7,0 0,-6 23,0 0,1 6,-1 0,0-24,0 1,0-18,0 0,6-24,0 0,12-17,0 0,-12-18,0 0,0 12,0 0,0 17,0 1,0 17,0 0,6 18,-1 0,13 5,0 1,23-6,0-1,-29-5,0 0,6 0</inkml:trace>
</inkml:ink>
</file>

<file path=ppt/ink/ink143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102909 39356,'12'12,"-12"5,0 1,0 6,0-1,-6-11,0 0,-6 23,0 0,1-11,-1-1,6-17,0 0,18-41,0 0,17-18,0 0,1 5,-1 1,-11 30,0-1,-13 12,1 0,12 6,0 0,-12 30,-1-1,1 18,0 0,-6-11,0-1,0-6,0 1,0-18,0-1,0-22,0-1,12-12,0 1,-6 11,0 0,17-23,1 0,-18 17,-1 0,31-23,-1 0,-6 11,1 1,-12 29,-1 0,-11 41,0 0,0 18,0 0,-6 0,0 0,0-24,0 0,-6-17,0 0,6-36,0 0,0 13,0-1,0-12,0 0,0 7</inkml:trace>
</inkml:ink>
</file>

<file path=ppt/ink/ink143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105936 40781,'-12'0,"6"0,0 0,0 0,0 0,6-6</inkml:trace>
</inkml:ink>
</file>

<file path=ppt/ink/ink143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61050 57317,'12'0,"-6"-6,0 0,5 6,1 0,0 0,0 0,5 0,1 0,11 0,1 0,11 0,0 0,18 0,0 0,5 0,1 0,17-6,1 0,5-6,0 1,6-7,0 0,6 6,0 1,-6-1,0 0,-17 12,-1 0,-46-6,-1 0,83 6,-1 0,1 0,0 0,-12-12,0 1,0-1,0 0,-6 6,0 0,-18 6,1 0,-12 0,-1 0,-11 6,0 0,-18-6,1 0,-7 0,0 0,-11 0,0 0,-24 0,0 0,-23 6,-1 0,-11-6,0 0,-18 0,0 0,12 0,0 0,24 0,-1 0,-70 0,0 0,-6 12,0-1,53-11,0 0,-141 12,0 0,17-12,1 0,22 0,1 0,6 6,0 0,18 6,-1-1,1 1,-1 0,30 0,0 0,47-7,0 1,29 0,1 0,-19 0,1 0,12 0,-1 0,36-6,0 0,23 0,0 0,18 0,0 0,-29-6,-1 0,36 6,0 0,-36-6,1 0,52 6,1 0,-48-6,0 0,124-11,0-1,41 0,0 1,-11 5,-1 0,-29 12,0 0,-24 0,0 0,1 0,-1 0,-52 0,-1 0,-52 0,-1 0,24-6,0 0,-35 6,0 0,47-12,-1 1,-11-7,0 0,-17 12,-1 0,-23 1,0-1,-12 0,0 0,0 0</inkml:trace>
</inkml:ink>
</file>

<file path=ppt/ink/ink143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58824 61900,'-12'0,"6"0,0 0,24 47,-1 0,24 88,1 1,-7 63,0 1,-29-29,0-1,-6-75,0-1,-12-41,0-1,12-34,0 0,-6-18,1 0,5-18,0 0,0 13,0-1,0-12</inkml:trace>
</inkml:ink>
</file>

<file path=ppt/ink/ink143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59512 61429,'-12'12,"24"-18,0 0,29-5,0-1,6 0,0 0,6 1,0-1,-30 6,1 0,87-6,1 1,35-13,0 0,18 1,-1-1,1 1,0-1,5 1,1-1,-1 13,1-1,-13 6,1 0,-59 6,0 0,-59 0,0 0,83 0,-1 0,-34 12,-1 0,-41-1,0 1,-24 0,1 0,-18-1,0 1,5-6,1 0,0 6,0-1,-1 1,1 0,-6 6,0-1,-6 7,0-1,0-5,0 0,0-7,0 1,6 29,0 0,0 6,-1 1,7 28,0 0,-6 19,0-1,-6 17,0 1,0 0,0 0,-12-12,0 0,0-30,1 1,-1-18,0 0,0-24,1 0,5-23,0 0,-12 6,1 0,11-12,0 0,0 0,0 0,6-6,0 0,0 0,0 0,0 0,0 0,-6 1,0-1,0 6,1 0,-1-6,0 0,-18 6,1 0,-48 0,1 0,-13 0,1 0,35 6</inkml:trace>
</inkml:ink>
</file>

<file path=ppt/ink/ink143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52247 23783,'-12'12,"6"-12,1 0,-1 0,0 0,6-6,0 0,-6 0,0 0,12 0,0 0,0 6,0 0,11 0,1 0,23 0,0 0,18 0,0 0,-30 0,1 0,5 0,0 0,-6 0,1 0,5 0,0 0,1 0,-1 0,-6 0,1 0,-13 0,1 0,0 6,-1 0,19-6,-1 0,6 0,0 0,-23 0,0 0,46 6,1 0,5-6,1 0,5 6,1 0,5-6,1 0,-7 0,0 0,1 0,-1 0,-17 0,0 0,-36 0,1 0,58-6,1 0,5 6,0 0,-6-6,1 0,5 6,0 0,-6 0,1 0,-1 0,0 0,6 0,1 0,-7-6,0 0,7 0,-1 0,-18 0,1 1,-12 5,-1 0,7 0,0 0,-18 0,0 0,-12 0,0 0,-5-12,-1 0,-17 6,0 0,-18 6</inkml:trace>
</inkml:ink>
</file>

<file path=ppt/ink/ink143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73262 20800,'0'24,"0"-1,0 1,0-13,0 1,0 53,0 0,0 11,0 1,0-30,0 0,0-35,0-1,-6 7,0 0,6-24,0 0,0-41,0 0,0 35,0 0,0-11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34644 23953,'-12'12,"-5"11,-1 1,6 23,1 0,5 12,0 0,12-18,0 0,11-29,1 0,-12-12,0 0,23-24,0 1,18-42,0 0,-17-11,-1-1,-23 7,0-1,-24 41,1 1,-36 41,0 0,12 17,0 0,29-17,0 0,-11 29,-1 0,30-23,0 0,6-12</inkml:trace>
</inkml:ink>
</file>

<file path=ppt/ink/ink144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73300 20359,'12'-12,"-6"6,0 0,-1 0,1 1,6-1,0 0,5 0,1 0,0 6,-1 0,7 6,-1 0,1 29,-1 0,-11 36,0-1,-6 19,0-1,-6-12,0 0,0-40,0-1,-6-29,0 0,0-18,0 0,-6 1</inkml:trace>
</inkml:ink>
</file>

<file path=ppt/ink/ink144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73300 21302,'47'-24,"-17"12,-1 1,1-1,-1 0,-17 6</inkml:trace>
</inkml:ink>
</file>

<file path=ppt/ink/ink144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73700 21790,'24'0,"-13"0,1 0,-6-6,0 0,0 6,0 0,5-12,1 0,-12 7,0-1,6 0,0 0,0 0</inkml:trace>
</inkml:ink>
</file>

<file path=ppt/ink/ink144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72812 22928,'0'12,"-6"-6,0 0,6 0,0 0,12-12,0 0,29-35,0-1,36-22,-1-1,-52 47,-1 0,13-11</inkml:trace>
</inkml:ink>
</file>

<file path=ppt/ink/ink144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74950 21259,'35'12,"-11"-12,-1 0,30-6,0 0,0-6,0 0,6 1,-1-1,-16 6,-1 0,-18 35,1 1,-30 17,0 0,-29 12,-1 0,-5-7,0 1,12-6,-1 0,7-11,-1-1,19-29,-1 0,6-12,0 0,11-35,1 0,-6 23</inkml:trace>
</inkml:ink>
</file>

<file path=ppt/ink/ink144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75570 21000,'-24'47,"12"6,1 0,-7 6,0 0,6-12,1 0,-13 17,0 1,7-30,-1 1,12-36</inkml:trace>
</inkml:ink>
</file>

<file path=ppt/ink/ink144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78450 20100,'0'12,"12"0,0-1,5 7,1 0,-6-12,0-1,23 31,0-1,1-5,-1-1,-29-23,0 0,0 0</inkml:trace>
</inkml:ink>
</file>

<file path=ppt/ink/ink144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77762 21399,'-12'12,"24"-12,0 0,52-24,1 1,11 5,1 0,-18 0,0 1,-12 11,0 0,-47 0</inkml:trace>
</inkml:ink>
</file>

<file path=ppt/ink/ink144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78621 21600,'0'12,"0"-6,0 0,0 5,0 1,0 12,0-1,-12 24,0 0,0 12,1 0,5-18,0 1,6-25,0 1,-6-18,0 0,6 6,0 0,6-12,0 0,11-12,1 1,6-19,-1 1,1 0,-1-1,-5 13,0-1,-7 12,1 1,-12 17,0-1,0 13,0 0,0-6,0-1,0 25,0-1,6-6,0 1,-6-18,0-1,6-11</inkml:trace>
</inkml:ink>
</file>

<file path=ppt/ink/ink144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79950 21635,'71'12,"-24"-12,0 0,29-18,0 1,-5 11,-1 0,-28 12,-1 0,-18 11,1 1,-24 23,0 0,-24 0,1 1,11-25,0 1,-17 17,-1 0,13-17,-1 0,-23 17,0 0,12-23,-1 0,7-18,-1 0,24 0,0 0,-12-11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36600 23959,'47'12,"-41"17,0 1,-6 17,0 0,0-30,0 1,-18 47,1 0,5-30,0 0,12-23,0 0,6-18,0 0,6-35,-1 0,1-24,0 0,-6-11,0-1,-1 36,1 0,0 29,0 0,12 24,-1 0,1 17,0 0,-7-17,1 0,29 17,1 1,-7-18,0-1,-17 1</inkml:trace>
</inkml:ink>
</file>

<file path=ppt/ink/ink145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80730 21100,'0'12,"0"0,0-1,-6 13,0-1,-12 30,1 0,-1 18,0 0,0-36,1 0,11-23,0 0,6-24</inkml:trace>
</inkml:ink>
</file>

<file path=ppt/ink/ink145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82750 19900,'24'12,"-1"-6,1 0,17 5,0 1,-6 0,1 0,-13-1,1 1,-24-6,0 0,6 0</inkml:trace>
</inkml:ink>
</file>

<file path=ppt/ink/ink145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82550 21500,'0'24,"12"-19,0 1,17-6,0 0,1 6,-1 0,-5 24,0-1,-13 18,1 0,-12 6,0 0,0-18,0 1,0-42,0 0,6-23,0-1,0 18,0 1,23-66,1 1,-13 34,1 1,-6 18</inkml:trace>
</inkml:ink>
</file>

<file path=ppt/ink/ink145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84800 19624,'12'0,"5"5,1 1,12-6,-1 0,0-6,1 1,5-1,0 0,-5 0,-1 0,-11 6,0 0,-12 0,-1 0,7 0,0 0,-6 0,0 0,6 6,-1 0,1 6,0-1,-6 7,0 0,-1-1,1 1,-6 5,0 1,12 23,0 0,-6 29,0 1,5 17,1 0,-6-29,0-1,0-34,0-1,-6 18,0 0,0-35,0 0,-6 29,0 0,-6-29,0 0,-5-30,-1 0,-5-23,-1 0,18 24</inkml:trace>
</inkml:ink>
</file>

<file path=ppt/ink/ink145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84400 20421,'12'0,"0"-12,-1 0,19 6,-1 0,-11 0,0 1,23-1,0 0,-23 6,-1 0,25-6,-1 0,-18 6,1 0,-18 6</inkml:trace>
</inkml:ink>
</file>

<file path=ppt/ink/ink145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84909 21000,'-12'47,"6"-17,0-1,0 24,1 0,-1 0,0 0,6-18,0 0,-6-17,0 0,6-36,0 0,6 7</inkml:trace>
</inkml:ink>
</file>

<file path=ppt/ink/ink145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84900 21641,'0'-35,"0"23,0 0,0 7,0-1,0-6,0 0,0 6,0 0,18-5,-1-1,7 6,-1 0,1 6,-1 0,-11 12,0 0,-12 17,0 0,-12 1,0-1,6-11,1 0,-1-7,0 1,-6 0,0 0,6-6,1-1,-1 7,0 0,0-12,0 0,6 6,0 0,12-24,0 0,17-11,0 0,-11 17</inkml:trace>
</inkml:ink>
</file>

<file path=ppt/ink/ink145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55080 69300,'-12'0,"6"0,0 0,0 0,0 0,6 6,0 0,0 6,0-1,0 7,0 0,0 11,0 0,0 24,0 0,0 47,0 0,0 30,0-1,0 0,0 1,-17-7,-1 1,6-36,0 0,6-47,1 1,-1-25,0 1,0 5,0 1,6-18,0 0,0-18,0 0,0-11,0-1,6 7</inkml:trace>
</inkml:ink>
</file>

<file path=ppt/ink/ink145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55885 68738,'-11'0,"5"-6,0 0,0 1,0-1,18 6,0 0,-12-6,0 0,17 6,1 0,17-12,0 0,12 6,0 1,18-7,0 0,11 0,1 1,5-1,0 0,6 6,1 0,-25 6,1 0,-41-6,-1 1,71 5,0 0,0 0,0 0,6 0,0 0,0-6,0 0,6 0,0 0,6 6,-1 0,1 0,0 0,-12 0,0 0,-6 6,0 0,-12-6,0 0,-5 0,-1 0,-5 0,-1 0,-11 12,0-1,-18 1,0 0,6 0,0-1,6 1,0 0,6-6,0 0,0-1,-1 1,-22 6,-1 0,-23-6,-1 0,19 11,-1 1,1 5,-1 1,-11-1,-1 1,7-1,-1 1,-5-6,0-1,-7 1,1 0,0-7,0 1,-6-12,-1 0,1 18,0-1,6-5,0 0,-1 11,1 1,-12-18,0 0,12 35,0 0,-12 0,0 0,0 12,0 0,-6 0,0 0,0 12,0-1,-6 7,1-1,5 1,0-1,0-11,0 0,0-6,0 0,1-12,-1 0,0-17,0-1,0-11,0 0,0-12,0 0,-11-24,-1 1,12 11</inkml:trace>
</inkml:ink>
</file>

<file path=ppt/ink/ink145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55459 75536,'-24'-12,"13"6,-1 0,6 0,0 0,18 6,0 0,23 6,0 0,18 0,0 0,12 0,-1 0,19-1,-1 1,24-6,0 0,0 0,-1 0,-16 0,-1 0,0 6,0 0,0-6,1 0,11 0,0 0,-6-6,0 0,-12 6,0 0,-5 6,-1 0,-11 6,0 0,5-6,1 0,17-6,0 0,6-6,0 0,-5-6,-1 0,-12 6,1 0,-7 6,1 0,-7 6,1 0,6-6,-1 0,1 6,-1 0,7-6,-1 0,1 0,-1 0,-17 0,0 0,-6 0,0 0,-6 6,0 0,-6 0,0 0,-6-6,1 0,-1 0,0 0,-11 0,-1 0,-11 0,0 0,-24 0,0 0,-11-18,-1 0,12 12,1 0,-7 0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20000 16250,'12'12,"-6"-12,0 0,-1 0,1 0,12 0,0 0,-13 0,1 0,24 0,-1 0,-17 0,0 0,58 0,1 0,23 6,0 0,12-1,0 1,-6-6,0 0,-24 0,1 0,-19 6,1 0,-18-6,1 0,-25 6,1 0,23-6,0 0,-23 0,0 0,11 0,0 0,-11 0,0 0,23 0,0 0,6-6,0 0,-12 0,1 0,-1 6,0 0,-11 0,-1 0,-5 0,0 0,5 6,1 0,-7-6,1 0,0 0,-1 0,-5 0,0 0,-1 0,1 0,-6 0,0 0,0-6,0 0,-6 0,0 1,-6 5,0 0,0-6,0 0,0 0</inkml:trace>
</inkml:ink>
</file>

<file path=ppt/ink/ink146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61135 9071,'0'-12,"0"0,0 0,-5 6,-1 1,-12-1,0 0,7 0,-1 0,0 6,0 0,6 0,0 0,-11 12,-1 0,1 11,-1 1,0 11,1 0,5 1,0-1,12 0,0 1,6-7,0 0,11-11,1 0,6-1,-1 1,1-18,-1 0,-11 6,0 0,11-6,1 0,-12 0,-1 0,13 0,-1 0,-5 0,0 0,-6 0,-1 0,1-6,0 0,-6 0</inkml:trace>
</inkml:ink>
</file>

<file path=ppt/ink/ink146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63209 9121,'11'0,"-5"-12,0 0,0 0,0 1,0-7,0 0,-6-11,0-1,-12 7,0-1,-11 1,-1-1,6 13,1-1,5 6,0 0,-5 6,-1 0,12 0,0 0,-23 18,0-1,11 36,0 0,1 6,-1 0,18-12,0 0,6-24,0 1,23-18,1 0,5-36,0 1,-6 5,1 1,-24 17,0 0,17-23,1-1,-13 24,1 1,12-25,-1 1,-17 11,0 0,-6 13,0-1,-6 12,0-1,-6 31,1-1,-1 6,0 0,6-5,0-1,6-17,0-1,6-11,0 0,6-6,0 0,-7 0,1 0,35-12,1 0,-31 7,1-1,6-6</inkml:trace>
</inkml:ink>
</file>

<file path=ppt/ink/ink146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65435 8909,'-23'23,"23"1,0 0,-6 11,0 0,6 6,0 1,0-7,0 0,0-17,0 0,0-30,0 0,6-23,0-1,6-5,-1 0,13 6,-1-1,1 1,0 0,5 11,1 1,-1 11,0 0,-17 18,0 0,-12 0,0 0,6 29,0 0,-6 1,0-1,0-17,0-1,0 24,0 1,-6-7,0 0,6-11,0-1,-6-11,0 0,6-6,0 0,6-12</inkml:trace>
</inkml:ink>
</file>

<file path=ppt/ink/ink146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60961 7556,'-24'47,"7"-12,-1 0,-11 1,-1-1,-11 6,0 0,-30 0,1 1,-30 5,0 0,-12 0,1 0,22-30,1 1,59-18,-1 0,-76 6,1 0,11-24,-1 0,-10-11,-1 0,0-12,0-1,6-16,0-1,35-12,1 1,34 5,1 0,29-5,0-1,35 6,1 1,16 5,1 0,-29 36,-1-1,83-64,0 0,18 11,-1 1,24 23,0 0,24 29,-1 1,-11 17,0 0,-18 18,0 0,-18 35,1 0,-48 6,1-1,-12 31,-1-1,-34-17,-1 0,-23-36,0 0,-6 42,0-1,0-46,0 0,-36 52,1 0,-6-17,0 0,-18-18,0 0,-29 6,0 0,6-17,-1-1,42-11</inkml:trace>
</inkml:ink>
</file>

<file path=ppt/ink/ink146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57106 29171,'-12'-24,"1"12,-1 1,-6-1,0 0,-11 12,0 0,-7 24,1-1,6 24,-1 0,12 24,1-1,11-11,0 0,18-18,0 0,29-23,0 0,35-36,1 0,-59 7,-1-1,13 0</inkml:trace>
</inkml:ink>
</file>

<file path=ppt/ink/ink146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58864 29065,'0'-12,"0"-12,0 1,-6-7,1 1,-13 6,0-1,-17 24,0 0,-6 24,0-1,-1 48,1-1,18-11,-1 0,18-42,1 1,-7 29,0 0,12-35,0-1,24 7,-1 0,30-48,0 1,0-24,0 0,-6 0,0 0,-24 18,1 0,-24 29,0 0,-6 18,0 0,-6 17,0 0,12-17,0 0,-6 23,1 0,5-23,0 0,5 29,1 0,12-17,0-1,-1-23,1 0,-12-12</inkml:trace>
</inkml:ink>
</file>

<file path=ppt/ink/ink146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61168 29100,'-12'0,"-6"18,1-1,5 19,0-1,6 12,0 0,0 6,1 0,-1-18,0 0,0-23,0 0,6-18,0 0,0 0,0 0,18-41,-1 0,19-6,-1 0,0 6,1 0,-13 18,1 0,-1 23,1 0,-24 41,0 0,-6 36,0-1,-12-11,1 0,11-24,0 0,6-29,0 0,0 6,0 0,0-18</inkml:trace>
</inkml:ink>
</file>

<file path=ppt/ink/ink146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64865 28665,'11'-12,"-5"0,0 0,6-23,0 0,-12 11,0 1,-24 17,1 0,-24 12,0 0,11 17,1 1,17-12,1-1,-24 42,-1 0,13-6,0 0,17-11,0-1,41-18,1 1,35-18,-1 0,1-6,0 0,-30 6,0 0,-29 12,0 0,-30 17,1 1,5-19,1 1,-36 23,0 1,17-19,1 1,23-12,1 0,22-30,1 1,0 5</inkml:trace>
</inkml:ink>
</file>

<file path=ppt/ink/ink146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66642 28950,'0'24,"-6"-7,0 1,-6 47,0-1,-5 83,-1 0,0 6,0 0,7-88,-1 0,12-42,0 1,-6-1,0 1,6-18,0 0,0-42,0 1,0 23,0 1,6-13</inkml:trace>
</inkml:ink>
</file>

<file path=ppt/ink/ink146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66947 29062,'12'-12,"-6"12,0 0,0 0,0 0,23 18,0-1,7 19,-1-1,-23 12,0 0,-24 6,0 0,-35 0,0-1,6-34,-1 0,25-30,-1 0,18-5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29580 8644,'0'-23,"-12"11,0 0,6 12,0 0,-17-18,-1 1,7 11,-1 0,6 6,0 0,-11 6,-1 0,1 35,-1 0,7 53,-1 0,6 42,0-1,12 6,0 0,0-64,0-1,0-53,0 1,0-18,0 0,-11-12,-1 0,0-6</inkml:trace>
</inkml:ink>
</file>

<file path=ppt/ink/ink147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68350 27923,'0'47,"0"-29,0-1,18-17,-1 0,30-29,0 0,6-24,0 0,-11 0,-1 0,-35 24,-1-1,-16 18,-1 1,-17 28,-1 1,18-12,1 0,-31 47,1 0,12-1,-1 1,24 6,1 0,52-30,0 1,29-36,1 0,11-41,0 0,-17-18,-1 1,-40 22,-1 1,-23 30,0-1,-6-6,0 0,0 13,0-1,-12 0,0 0,7 6,-1 0,-30 0,1 0,-6 41,0 0,0 6,-1 0,25-6,-1 1,24-19,0 1,35-30,0 0,0-23,1-1,-31 24,1 0,18-29,-1 0,-17 29,-1 0,1-17,0-1,-6 24,0 0,0-6,0 0,-18 36,0-1,0 24,0 0,7-6,-1 0,6-24,0 1,29-42,1 1,22-54,1 1,-11-1,-1 1,-29 40,-1 1,25-83,-1 0,-12 42,1-1,-18 54,0-1,-6 59,0 0,-6 71,0 0,-6 11,0 1,1-19,-1 1,12-59,0 0,6-35,0 0,0-18,-1 0,1 0,0 0,0-11</inkml:trace>
</inkml:ink>
</file>

<file path=ppt/ink/ink147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72771 28621,'23'-59,"-23"53,0 0,-23 30,-1-1,-5 18,-1 1,-5-1,0 0,-1-6,1 1,12-7,-1 0,24-11,0 0,41-18,0 0,42-12,-1 0,-29 6,0 0,-23-5</inkml:trace>
</inkml:ink>
</file>

<file path=ppt/ink/ink147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58509 49916,'12'0,"-12"6,0 0,5-6,1 0,0 0,0 0,0 0,0 0,0 0,0 0,5 0,1 0,18 0,-1 0,24 0,0 0,-6 0,0 0,-29 0,-1 0,24 0,0 0,-23 0,0 0,23 0,0 0,-12 0,1 0,-12-6,-1 0,-29 6,1 0,-19 0,1 0,-30 0,0 0,-5 12,-1 0,0 0,0-1,42-5,-1 0,-58 12,0-1,52-11,1 0,29 0,0 0,29-6,1 0,23 0,0 0,17-6,1 0,11 0,0 0,7-17,-1-1,-12 7,1-1,-54 12,1 0,-54 6,1 0,-30 12,0 0,-23 0,0-1,-18 13,0-1,6-5,0 0,58-18,1 0,29 0,0 0,36-6,-1 0,30-12,0 1,11-1,1 0,-1 1,1-1,-6 6,-1 0,-46 7,0-1,-36 6,0 0,-5-6,-1 0,18 0</inkml:trace>
</inkml:ink>
</file>

<file path=ppt/ink/ink147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57523 45176,'-35'12,"11"-6,1 0,-13 6,1-1,-12 7,0 0,0-7,0 1,-6-6,0 0,0-12,0 0,-17-17,-1-1,-5-11,-1 0,1-30,-1 0,13-23,-1 0,30-1,0 1,23 18,0-1,12 42,0-1,6-64,0 0,29 12,0-1,30-5,0 0,17 6,0-1,24 24,0 1,11 22,1 1,-12 35,0 0,-6 24,0-1,17 24,1 0,-1 12,1 0,-42 5,1 1,-54 18,1-1,-48 6,1 0,-42 30,0 0,-23-1,0 1,-6-12,0 0,17-48,1 1,41-29,0-1,-42 30,1 0,46-36,1 1,17-13,0 1,-17 12</inkml:trace>
</inkml:ink>
</file>

<file path=ppt/ink/ink147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64059 49468,'23'-12,"7"6,-1 0,36 6,-1 0,42 0,0 0,18 0,-1 0,30-6,0 1,6 5,-1 0,1 0,0 0,-24-6,0 0,-35 6,0 0,-29 0,-1 0,-34-6,-1 0,-41 6,0 0,-29 0,-1 0,13 0,-1 0,-105 0,0 0,-36 12,1 0,-42 11,0 1,6-1,0 1,53-6,0-1,47-5,0 0,53-12,0 0,30-12,-1 0,12 12,0 0,6-6,0 0,0 1,0-1,30-6,-1 0,41-6,1 1,29-1,0 0,18 1,-1-1,18 6,1 0,5 18,0 0,-41 0,0 0,-59 0,0 0,118 0,0 0,-36-6,0 0,-70 0,0 0,124-12,-1 0,-11 6,-1 0,-23 6,1 0,-1 0,0 0,-6 0,0 0,0 0,1 0,-19 0,1 0,-53-6,-1 0,-40 6,-1 0,48-6,-1 1,-23 5,0 0,-23 0,-1 0,-11 0,0 0,-18 0,0 0,-17 0,-1 0,-5-6,-1 0,19 6,-1 0,-35 0,0 0,-12-6,0 0,-11 6,-1 0,-58 6,-1 0,-81 0,-1 0,-47 5,1 1,81-6,1 0,99-6,1 0,-171 18,0-1,-6 1,1 0,10 5,1 1,30-6,-1-1,47-5,1 0,46-12,1 0,46 0,1 0,58-6,0 0,36 0,-1 0,59-6,1 1,17 5,0 0,-59 6,0 0,147-6,0 0,53 6,0 0,71 12,0 0,-13 5,1 1,-23-12,-1 0,-12-6,1 0,-12 0,0 0,-95-12,1 0,-106 6,0 0,100-5,0-1,-71 6,0 0,-52 6,-1 0,24-6,0 0,-47 6,0 0,-18 0,0 0,-5 0,-1 0,-11-6,-1 0,18 6,1 0,-13 0,1 0,11 0,0 0,-11-5,-1-1,18 6,0 0,-17-6,-1 0,-5-6,-1 0,7 6,-1 1,13-1</inkml:trace>
</inkml:ink>
</file>

<file path=ppt/ink/ink147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58929 63885,'-11'0,"5"0,0 0,12 0,0 0,-1 0,1 0,0 0,0 0,0 0,0 0,35 0,0 0,18 0,0 0,17 0,1 0,11 6,0 0,18 0,0 0,17 0,1 0,17-12,0 0,6-12,0 1,0 11,0 0,0 0,0 0,12 6,0 0,-18 0,0 0,-35 0,-1 0,-52 6,0 0,-29-6,-1 0,13 0,-1 0,-23 6,-1 0,13-6,-1 0,-11 5,0 1,-30-6,1 0,-48 12,0 0,-41 0,1-1,-25-5,1 0,17 0,0 0,60-6,-1 0,-88 0,-1 0,89 0,1 0,-131 6,1 0,6-6,-1 0,7 0,-1 0,18 0,0 0,24 5,0 1,35 12,-1 0,31 5,-1 1,18-7,0 1,24-6,-1-1,53-5,1 0,40 0,1 0,52-6,1 0,58-12,0 0,77-5,0-1,-71 12,0 0,-117 6,-1 0,148 0,-1 0,-34 12,-1 0,-53 0,1-1,-60-5,1 0,-30-6,0 0,-29 6,0 0,-30-6,0 0,-23 0,0 0,23 0,1 0,-42-6,0 0,36 6,-1 0,-58 0,0 0,5-12,1 1,-24-1,0 0,-53-11,0-1,-53 1,0-1,18 18,0 0,23 6,1 0,29 18,-1 0,42-7,0 1,29 0,1 0,34-1,1 1,29-6,0 0,6-6,0 0,47 12,0-1,76-5,0 0,71-29,0-1,94-17,0 0,-12 17,1 1,-95 23,0 0,-53 0,0 0,-23-6,0 0,-12 0,0 0,-18-11,0-1,-40 12,-1 0,-41 0,0 1,-24 5,1 0,5-6</inkml:trace>
</inkml:ink>
</file>

<file path=ppt/ink/ink147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68450 57000,'12'0,"-12"18,0-1,0 42,0 0,0 88,0 0,0 41,0 0,-6-35,0 0,6-47,0 0,6-30,0 1,-6-19,0 1,6-29,0-1,-6-23,0 0,0-24,0 0,0 13,0-1,0-47,0 0,0 35,0 1,-6-13</inkml:trace>
</inkml:ink>
</file>

<file path=ppt/ink/ink147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68650 56312,'24'-12,"-19"6,1 0,0 0,0 0,6 1,0-1,17 6,0 0,18-6,0 0,24 0,0 0,11-6,0 1,12-1,0 0,-29 6,0 0,-42 6,1 0,70-6,0 1,0-7,0 0,6 0,0 1,-6 5,0 0,-17 0,-1 0,-11 6,-1 0,-11 0,0 0,0 6,0 0,-6 6,0-1,-29-11,-1 0,-5 6,0 0,5 0,1 0,-6-6,0 0,5 6,1 0,0 5,-1 1,-5 6,0-1,-6 7,-1-1,1 1,0-1,0 7,0-1,0 7,0-1,-6 18,0 0,0 11,0 1,0 6,0-1,0 13,0-1,-6 0,0 1,6 5,0 0,0-12,0 1,0-1,0 1,-18-12,1-1,5-5,0 0,0-24,1 0,11-23,0 0,-12 23,0 0,6-17,0 0,1-18,-1 0,6-12,0 0,-6-5,0-1,0 6</inkml:trace>
</inkml:ink>
</file>

<file path=ppt/ink/ink147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72162 63909,'-12'12,"24"-12,0 0,5 0,1 0,5 0,1 0,17 0,0 0,18-6,0 0,11 6,1 0,11-6,1 0,-1 6,0 0,12-6,1 0,-1 6,0 0,-12-6,1 1,-25-1,1 0,-18 6,0 0,-23 0,0 0,-30 0,0 0,12-6,0 0,-12 6</inkml:trace>
</inkml:ink>
</file>

<file path=ppt/ink/ink147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79350 63950,'-50'0,"25"-25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28171 10365,'-24'0,"12"0,1 0,-1 0,0 0,24 0,0 0,40-6,1 0,41-6,1 1,-1-1,0 0,-12 6,0 0,-46 18,-1 0,-29 11,0 1,-24 0,0-1,1 1,-1-1,12-11,0 0,-5 6,-1-1,12-11,0 0,-6 0,0 0,24-24,-1 0,7-17,-1 0,-11-7,0 1,-12 0,0 0,-29 11,-1 1,7 23,-1 0,7 6,-1 0,18 6,0 0,-6 6,0-1,12 1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32374 10168,'23'35,"-17"-11,0-1,-6 1,0-1,-18 1,1-1,11-5,0 0,0-18,0 0,12-12,0 0,6-23,-1 0,7-18,0 0,-13 11,1 1,6 18,0-1,0 24,-1 0,13 24,-1-1,7 12,-1 1,-5-19,-1 1,-11-6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6" units="1/cm"/>
          <inkml:channelProperty channel="Y" name="resolution" value="28.34646" units="1/cm"/>
          <inkml:channelProperty channel="F" name="resolution" value="1" units="1/dev"/>
        </inkml:channelProperties>
      </inkml:inkSource>
      <inkml:timestamp xml:id="ts0" timeString="2022-05-23T15:04:57"/>
    </inkml:context>
    <inkml:brush xml:id="br0">
      <inkml:brushProperty name="width" value="0.06005" units="cm"/>
      <inkml:brushProperty name="height" value="0.06005" units="cm"/>
      <inkml:brushProperty name="color" value="#FF0000"/>
    </inkml:brush>
  </inkml:definitions>
  <inkml:trace contextRef="#ctx0" brushRef="#br0">8450 8250 763,'26'1'0,"-7"4"1,-6 2 1,-6 4 1,-5 3 1,0 5 2,-1 6 1,0 5 1,-2 3 2,-1 0 0,-2 1 1,-1 1 0,-1-2 0,2-4-1,-1-5-1,2-4-1,4-7-4,7-11-10,7-10-8,8-11-9,2-3-2,-3 0 5,-3 2 4,-2 2 5,-2-2 2,3-3-4,3-4-1,1-3-3,0 0 0,-4 4 3,-4 4 1,-3 6 3,-2 1 4,1 2 6,1 0 6,0 1 7,-1 3 5,-4 6 4,-3 6 5,-4 6 3,-2 4 2,0 3-2,0 3-2,0 3-2,0 1-2,0 0-2,0-1-2,0-1-1,0-1-4,0 1-5,0-1-4,1 1-5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30333 10350,'-12'0,"6"0,0 0,0 12,0 0,-5 29,-1 0,6 6,0 0,0-18,0 1,12-13,0 1,18 5,-1 1,-17-24,0 0,12 6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12940 34450,'12'0,"-6"0,-1 0,7 0,0 0,-12 6,0 0,6-6,0 0,-12 0,0 0,-6 6,0 0,-5 0,-1 0,6-6,0 0,1 0,-1 0,6 6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12950 34103,'12'0,"0"0,-1 0,1-6,0 0,17 0,1 0,23-11,0-1,17 0,1 1,-7 5,1 0,-24 6,0 1,-23-1,0 0,-36 0,0 0,7 6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14635 32750,'12'47,"-6"88,0 0,-12 65,0 0,-12-82,1-1,17-75,0-1,0-53,0 0,-6-47,0 1,6 40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12962 34350,'-12'0,"0"0,0 0,-11 18,-1-1,-23 48,0 0,-12 29,1 0,11-29,0-1,29-40,0-1,-23 18,0 1,23-25,1 1,-13 5,1 1,17-18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14350 35000,'59'0,"6"12,-1 0,13 17,-1 1,-29-13,0 1,-29-12,0 0,-18-12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13950 36700,'0'59,"0"-6,0 0,12 23,0 1,-12-7,0 1,0-30,0 0,-6-29,0 0,6-18,0 0,0 0,0 0,0-6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14000 36862,'35'-12,"-11"0,-1 0,30-17,0 0,-12 5,1 1,-31 17,1 0,35-18,0 1,-17 17,-1 0,-17 24,0-1,-12 24,0 1,-24 22,1 1,-1-12,1 0,5-18,0 0,18-23,0 0,-6-6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14300 37780,'24'0,"-13"-12,1 0,12 0,-1 1,-11 5,0 0,47-18,-1 1,-46 17,0 0,0-6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14250 38556,'0'12,"12"-18,0 0,29-18,0 1,0-1,0 1,-23 11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6" units="1/cm"/>
          <inkml:channelProperty channel="Y" name="resolution" value="28.34646" units="1/cm"/>
          <inkml:channelProperty channel="F" name="resolution" value="1" units="1/dev"/>
        </inkml:channelProperties>
      </inkml:inkSource>
      <inkml:timestamp xml:id="ts0" timeString="2022-05-23T15:04:57"/>
    </inkml:context>
    <inkml:brush xml:id="br0">
      <inkml:brushProperty name="width" value="0.06651" units="cm"/>
      <inkml:brushProperty name="height" value="0.06651" units="cm"/>
      <inkml:brushProperty name="color" value="#FF0000"/>
    </inkml:brush>
  </inkml:definitions>
  <inkml:trace contextRef="#ctx0" brushRef="#br0">8666 6821 688,'-10'-21'43,"14"6"0,16 6 0,13 7 0,8 1-4,-1 0-8,-1-1-7,0 0-8,-1-1-5,-1 0-3,-1 0-2,0 0-4,-3 0 0,-4 1-2,-5 1 1,-4 1-2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16950 34958,'12'0,"58"-18,1 0,52-17,1 0,-53 11,-1 0,-40 13,-1-1,-23 12,0 0,-6-6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18443 33850,'12'35,"-1"30,1 0,0 82,0 0,-12 17,0 1,-6-65,0 0,0-41,0 0,0-36,0 1,6-36,0 0,0-29,0 0,-11-6,-1 0,6 35,0 0,0-5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17397 36478,'-12'0,"-5"6,-1 0,36-18,-1 0,48-23,0 0,-6 5,0 1,-42 17,1 0,53-23,-1 0,-40 17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19550 35024,'24'0,"-13"0,1 0,6-12,-1 0,25-5,-1-1,12-12,0 1,-6 11,0 1,-18-7,0 1,-11 17,0 0,-18-6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20000 33200,'12'0,"-6"0,0 0,-1 0,1 0,6 35,0 1,17 69,1 1,23 71,0-1,6-11,-1 0,-11-59,1-1,-13-16,0-1,-23-12,0 1,-12-30,0 0,0-35,0-1,0 7,0 0,-12-18,0 0,6-18,0 0,1-23,-1 0,6-6,0 0,6-6,-1 0,1 35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20515 35800,'-47'35,"-6"36,0-1,-35 19,-1-1,30-30,1 1,40-41,0 0,-17-1,0 1,29-30,0 0,6 1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22150 33900,'35'12,"-11"11,0 1,-1 17,1 0,-1 6,1 1,-18-37,0 1,0 6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12874 39895,'-12'0,"6"0,0 0,24 0,-1 0,7 0,-1 0,13 0,-1 0,-6-6,1 0,-13 6,1 0,35 0,0 0,-18-6,0 0,-17 6,0 0,23 0,0 0,-6 0,1 0,-7-6,0 0,-5 0,-1 0,-11 0,0 1,-6-1,0 0,-12 6,0 0,0 0,0 0,0 0,0 0,-5 0,-1 0,0-6,0 0,7 6,-1 0,-6 0,0 0,6 0,0 0,-29-6,0 0,0 6,-1 0,19 0,-1 0,-41 6,0 0,48 6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22300 39175,'12'0,"-6"-6,0 0,-6 0,0 0,0-11,0-1,5 12,1 0,12-29,0 0,11-18,0 0,-23 35,0 1,12-1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13041 41803,'0'-12,"0"0,0 1,0 5,0 0,0-6,0 0,6 12,0 0,12 0,-1 0,18 12,1 0,23-12,-1 0,19 0,-1 0,-23 0,0 0,-35 0,-1 0,36 0,0 0,-29 0,-1 0,48 0,-1 0,7-12,-1 0,13-5,-1-1,-6 18,0 0,-11 0,0 0,5 0,1 0,-30 0,0 0,-30 0,1 0,23 0,0 0,-11 0,-1 0,-5-6,-1 0,1 0,-1 1,1-1,-1 0,-11 6,0 0,-1 0,1 0,-6 0,0 0,-18 0,0 0,-11-6,-1 0,-23 6,0 0,-17 0,-1 0,-29 0,0 0,-36 12,1 0,-24 5,0 1,-6-6,1-1,58-11,0 0,53 0,0 0,-77 0,1 0,40-6,1 1,23 5,0 0,42 5,-1 1,47 6,1 0,35-6,-1 0,48-6,0 0,-18 0,0 0,-53 0,0 0,142 0,-1 0,35-12,1 0,-47-6,-1 1,-46 11,-1 0,-35 6,1 0,-31 0,1 0,-18 0,0 0,-23 0,0 0,-30 0,0 0,-5 0,-1 0,0-6,1 0,11 6,0 0,0-6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6" units="1/cm"/>
          <inkml:channelProperty channel="Y" name="resolution" value="28.34646" units="1/cm"/>
          <inkml:channelProperty channel="F" name="resolution" value="1" units="1/dev"/>
        </inkml:channelProperties>
      </inkml:inkSource>
      <inkml:timestamp xml:id="ts0" timeString="2022-05-23T15:04:57"/>
    </inkml:context>
    <inkml:brush xml:id="br0">
      <inkml:brushProperty name="width" value="0.05251" units="cm"/>
      <inkml:brushProperty name="height" value="0.05251" units="cm"/>
      <inkml:brushProperty name="color" value="#FF0000"/>
    </inkml:brush>
  </inkml:definitions>
  <inkml:trace contextRef="#ctx0" brushRef="#br0">13835 8450 872,'11'28'-39,"-4"-3"8,-3-3 9,-2-3 10,-3 0 9,-1 0 14,-2 3 12,-1 1 13,0-1 3,0 0-7,1-3-7,0 0-7,1-1-4,-1-1-4,-1 1-2,0 0-3,0-1-1,1 1-1,2 0 0,1-1 0,2-4-4,1-11-12,2-10-9,1-11-10,1-5-3,0-2 6,-1-1 7,1-2 5,0 0 3,-1 0 1,-1-1 0,-1 1 1,-1 1 1,0 3 3,-1 3 4,0 3 2,-1 2 2,0 1 3,0 2 1,0 2 2,2 3 5,6 7 10,5 7 10,5 7 9,2 2-2,0-2-13,-1-1-12,-1-1-12,-1-2-10,0 0-7,-2-1-6,1-1-6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83324 11797,'-12'12,"6"-12,0 0,6 6,0 0,0 0,0 0,0 0,0 0,6-6,0 0,0 0,0 0,-1 0,1 0,6 0,0 0,0 0,-1 0,13 0,-1 0,1 0,-1 0,1 0,-1 0,-11 0,0 0,35-6,0 0,0 0,0 0,-6 0,0 0,-17 6,-1 0,-5-6,0 0,5 6,1 0,-1-6,1 1,-7 5,1 0,-12-6,0 0,5 6,1 0,0 0,0 0,-1 0,1 0,-6-6,0 0,6 6,-1 0,-5 0,0 0,0 0,0 0,0 0,0 0,0 0,-1 0,1 0,0 0,0-6,0 0,0 6,0 0,-12 0,0 0,0 6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85374 10235,'0'12,"-6"-6,0 0,6-12,0 0,0 0,0 0,0 0,0 1,0-1,0 0,0 0,0 0,-6 6,0 0,12 6,0 0,-6 0,0 0,6-1,0 1,-6 0,0 0,5 0,1 0,-6 0,0 0,6-1,0 1,-6 0,0 0,0 0,0 0,6-6,0 0,-6 6,0 0,0 11,0 1,0 11,0 1,0 11,0 0,0 12,0 0,-6 0,0 0,0-6,0 0,0 0,1 0,5-18,0 1,0-19,0 1,0 6,0 0,0-13,0 1,0 12,0 0,0-13,0 1,0 18,0-1,0-11,0 0,0 6,0-1,0-5,0 0,0-1,0 1,-6-6,0 0,6 0,0 0,0-12,0 0,0 0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81789 12371,'12'-24,"-6"12,0 1,-6 5,0 0,0 0,0 0,0 18,0 0,-6-7,0 1,-12 12,1 0,-13 11,1 0,-6 1,-1-1,1 6,0 1,0-7,-1 1,1-1,0 0,-1 1,1-1,0 6,0 1,5-19,1 1,17-12,0 0,-11 5,-1 1,12-6,1 0,-36 17,0 1,-12 11,0 1,-6-7,1 0,46-17,0 0,-11-6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85935 12700,'-11'0,"5"0,0 0,0 0,0 0,18 6,0 0,11 11,1 1,5-6,0 0,1 5,-1 1,7 5,-1 1,0-6,0-1,-11-5,-1 0,-11-6,0-1,12 7,-1 0,1 0,-1 0,1-1,-1 1,-5 0,-1 0,7 5,-1 1,1-6,0-1,-7 1,1 0,-1-6,1 0,-6-6,0 0,-6 0,-1 0,7 6,0-1,-6 1,0 0,5-6,1 0,0 6,0 0,-6-6,0 0,-1 6,1 0,0-6,0 0,-6 6,0-1,6-5,0 0,6 6,-1 0,1 0,0 0,-6 6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84162 15650,'0'12,"0"-6,0 0,-6-6,0 0,6 5,0 1,0 0,0 0,0 0,0 0,6 0,0 0,0 5,0 1,-6 0,0 0,5 11,1 1,-6 11,0 0,0 7,0-1,6 0,0 0,-6-11,0-1,6-17,0 0,-6-18,0 0,0 0,0 0,0-6,0 1,0 5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84250 15356,'0'12,"6"-18,0 0,6 6,-1 0,7-12,0 0,-1 6,1 1,11-7,1 0,-13 6,1 0,-6 6,-1 0,7 0,0 0,-12-6,-1 1,19-1,-1 0,1 6,0 0,-7-6,1 0,-1 6,1 0,0 0,-1 0,-5 0,0 0,0 0,-1 0,-5 0,0 0,0 0,0 0,0 0,0 0,0 0,-1 0,1 0,0 0,0 0,0 0,0 0,0 0,0 0,-1 0,1 0,0 0,0 0,0 0,0 0,0 0,0 0,-1 0,1 6,0 0,0 0,0 0,-6-1,0 1,6-6,0 0,-6 6,0 0,0 0,0 0,0 0,0 0,0-1,0 1,0 6,0 0,0 6,0-1,-6 1,0-1,6 1,0 0,0 5,0 1,-6-7,0 1,0 0,0-1,1 1,-1 0,6-12,0 0,-6 11,0 1,6-1,0 1,-6-6,0 0,6-6,0-1,0 1,0 0,0 0,0 0,0 0,0 0,0 0,0-1,0 1,0 0,0 0,0 0,0 0,0 0,-6-6,0 0,6-6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85355 14624,'0'-12,"0"6,0 0,0 12,0 0,-6 12,0-1,0-5,0 0,6 0,0-1,0 1,0 0,0-6,0 0,-6 0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84512 16444,'0'12,"0"-6,0 0,-6-6,0 0,6 6,0 0,0-12,0 0,6 6,0 0,0-6,0 0,-1 6,1 0,18-12,-1 1,19-1,-1 0,0 6,0 0,6 0,0 0,-5 0,-1 1,-12-1,1 0,-13 0,1 0,-12 6,0 0,-12 0,0 0,0 0,0 0,0 0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84600 17859,'0'-12,"0"6,0 0,0 12,0 0,6-6,0 0,6 0,-1 0,1 0,0 0,5-6,1 0,11 6,1 0,5-6,0 1,1 5,-1 0,-6 0,1 0,-13 0,1 0,-12 0,0 0,6 0,-1 0,-5 0,0 0,0 0,0 0,0 0,0 0,-1-6,1 0,6 6,0 0,-12-6,0 0,6 6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83624 19078,'0'12,"0"-6,0 0,-6 0,0 0,0-6,0 0,6-6,0 0,0 0,0 0,0 0,0 0,6 6,0 0,0 0,0 0,-1 0,1 0,0 0,0 0,0 6,0 0,0-6,0 0,-1 0,1 0,0 0,0 0,0 0,0 0,0 0,0 0,-1 0,1 0,12-6,0 0,-7 6,1 0,18-6,-1 0,6 6,1 0,5 0,0 0,-12 0,1 0,-19 0,1 0,29 0,1 0,-7 0,0 0,-23 0,0 0,29 0,0 0,-23-5,-1-1,36 0,0 0,-6 6,0 0,-12 0,1 0,-19 0,1 0,0 0,-1 0,-5 0,0 0,-18 0,0 0,0-6,0 0,0 6,0 0,-5-6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6" units="1/cm"/>
          <inkml:channelProperty channel="Y" name="resolution" value="28.34646" units="1/cm"/>
          <inkml:channelProperty channel="F" name="resolution" value="1" units="1/dev"/>
        </inkml:channelProperties>
      </inkml:inkSource>
      <inkml:timestamp xml:id="ts0" timeString="2022-05-23T15:04:57"/>
    </inkml:context>
    <inkml:brush xml:id="br0">
      <inkml:brushProperty name="width" value="0.05651" units="cm"/>
      <inkml:brushProperty name="height" value="0.05651" units="cm"/>
      <inkml:brushProperty name="color" value="#FF0000"/>
    </inkml:brush>
  </inkml:definitions>
  <inkml:trace contextRef="#ctx0" brushRef="#br0">15650 8574 810,'21'-2'-2,"-5"8"1,-6 8-1,-4 9 1,-4 4 2,-3 2 2,-1 1 2,-3 2 4,-1-1 0,0 1 1,0-2 0,1 0 0,-1-2-1,3-4-3,0-4-3,3-3-4,2-6-2,4-6-4,6-7-3,3-6-4,3-7-2,2-4-1,2-6-1,0-5-2,1-2 2,0 1 2,-1 0 3,-1 2 4,-1-1 1,-1 2 1,0 0 1,-1 2 0,-1 1 3,-3 5 2,-2 5 3,-2 4 3,-2 5 5,-3 6 6,-1 6 6,-3 6 7,-1 4 2,0 3-3,0 3-1,0 3-2,0 1-3,0 0-1,0-2-3,0 0-3,0-1-1,0-3-3,0-2-1,0-2-3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10500 15691,'12'0,"-6"0,0 0,-1 0,1 0,18 6,-1 0,30 6,0 0,41-12,0 0,30-6,-1 0,12-23,1-1,-19 18,1 0,0 12,-1 0,-23 6,0 0,-17 0,-1 0,1 0,-1 0,-17-6,0 0,-24 0,0 0,-17-12,-1 0,-11 12,0 0,6-6,0 0,-1 6,1 0,-12-5,0-1,-12 6,1 0,-36 0,0 0,-42 0,1 0,-47 6,0-1,-53 7,-1 0,7-6,0 0,35-12,0 0,76 0,1 0,40 0,1 0,-47 6,-1 0,36 0,0 0,35 6,0 0,18 6,0 0,29 0,0-1,59-5,0 0,17-12,1 0,-30-5,0-1,-46 6,-1 0,106-12,0 1,11 5,1 0,-18 12,0 0,-35 6,0 0,-35-6,-1 0,-11-6,0 0,-6-6,0 1,-18 5,0 0,-23 0,0 0,-24 6,0 0,-11 18,-1-1,1 1,-1 0,7-12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7144 5815,'-12'0,"6"0,1 0,-1-6,0 0,0-12,0 1,0-7,0 1,0 5,0 0,6 12,0 1,-11-7,-1 0,-12 12,1 0,-12 29,-1 1,13 17,-1 0,13 18,-1-1,6 1,0-1,12-46,0 0,17-18,1 0,-18-6,0 0,41-35,0 0,0-30,0 1,-6 5,0 0,-35 48,0-1,0 0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8198 4035,'0'-23,"0"17,0 0,0 12,0 0,0 41,0 0,-6 47,0 0,-6 12,0 0,12-36,0 1,-6-54,0 1,6 41,0 0,0-36,0 1,0-30,0 0,0-6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9348 5500,'0'12,"0"5,0 1,0-12,0 0,0 29,0 0,-12 48,0-1,6-29,0 0,0-30,0 1,6-30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9662 4612,'-12'-12,"18"12,0 0,0 0,0 0,6 6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10971 5459,'12'-12,"-12"0,0 1,0-13,0 0,0 7,0-1,-6 12,0 0,-12-29,1 0,-1 11,0 1,-5 17,-1 0,1 12,-1 0,-5 41,-1 0,12 18,1-1,11-17,0 0,6-29,0 0,0 11,0 0,0-17,0 0,0-6,0 0,6-6,0 0,17-6,1 0,-18-6,0 0,35-35,0 0,-11 0,-1 0,-5 24,-1-1,-23 12,0 1,-6 34,0 1,1 5,-1 1,6-19,0 1,-6 17,0 1,6-24,0 0,6 23,0 0,5-17,1 0,0-6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12635 5247,'0'71,"-6"-7,1 1,-1-12,0 0,6-41,0-1,-6 19,0-1,6-23,0 0,0 0,0 0,18-30,-1 1,1-36,0 0,5 0,1 0,5 7,0-1,1 23,-1 1,-11 23,-1 0,-11 41,0 1,-6 17,0-1,0 7,0 0,6-18,0 0,-6-5,0-1,0-29,0 0,6-12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11185 3150,'-11'0,"5"0,0 0,0 0,0 0,18 18,0-1,23 25,0-1,7 6,-1 0,-23-23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16897 5397,'12'0,"-6"0,0 0,0 0,-1 0,-5 6,0 0,-5 23,-1 1,-6 28,0 1,0 0,1 0,-1-24,0 0,12-23,0 0,0-42,0 1,12-18,0 0,11-6,1 0,-1 6,1 0,11 12,0 0,-5 23,-1 0,-11 12,0 0,-12 6,-1 0,7 23,0 1,-6 5,0 0,-6-23,0 0,0 29,0 0,-6 0,0 0,-6-17,0-1,7-11,-1 0,12-24,-1 0,1 6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19171 5562,'23'-24,"-11"6,0 1,-12-1,0 1,0-7,0 1,-6 5,0 0,-17 7,-1-1,1 6,-1 0,12 6,0 0,-11 12,-1 0,13-1,-1 1,-24 35,1 0,17 29,1 1,11-18,0-1,12-22,0-1,23-29,1 0,5-36,0 1,7-24,-1 0,-18 18,1 0,-18 17,0 0,11-17,1 0,-6 11,0 1,-12 29,0 0,-6 29,0 0,0 0,0 1,0-1,0 0,6-5,0-1,6-23,0 0,35 0,0-1,-29-10,0-1,0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15650 6547,'0'-12,"0"6,0 1,0-1,0 0,0 0,0 0,0 12,0 0,6-6,0 0,6 6,-1 0,13 11,-1 1,13-1,-1 1,0 12,1-1,-7-6,0 1,-11-6,0-1,-6-5,-1 0,-5-6,0 0,6 5,0 1,-7-6,1 0,0-6,0 0,0 0,0 0,0 6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21199 5344,'-12'12,"6"0,0 0,0-1,0 1,0 12,0-1,-5 18,-1 1,12 11,0 0,0-24,0 0,18-11,-1 0,13-24,-1 0,-5-18,-1 1,-11 11,0 0,5-17,1-1,-6 13,-1-1,7-35,0 0,-18 0,0 0,-12 18,0 0,-23 23,0 0,-7 18,1 0,0 11,0 1,17 6,1-1,17-11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19312 3180,'0'11,"-6"-5,0 0,6 0,0 0,0-12,0 0,6 6,0 0,0 0,0 0,5 18,1-1,6 7,-1 0,-5-1,0 1,-6-18,0-1,11 7,1 0,-6-6,-1 0,7-42,0 1,17-18,0 0,12-12,0 1,-29 40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32250 24250,'0'12,"6"0,0-1,0 13,0-1,5 36,1 0,-6 6,0-1,18-29,-1 1,-17-36,0 0,6 0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31550 23900,'-36'59,"13"11,-1 1,-34 70,-1 0,-29 30,-1-1,25-58,-1-1,30-52,0 0,29-59,0 0,-6 12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34059 24541,'-24'71,"13"-24,-1 0,6-6,0 0,24-29,-1 0,13-24,-1 0,-17 0,0 1,35-48,0 0,-12-6,0 1,-29 17,0 0,-30 35,1 0,-30 24,0 0,12 17,0 0,23-23,1 0,11 6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34324 22924,'0'-12,"-12"6,0 0,24 18,0 0,23 29,0 0,7 6,-1 0,-23-23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36085 24185,'0'-11,"0"22,0 1,0 35,0 0,-6 18,1-1,-1-11,0 0,0-41,0 0,6-24,0 0,12-41,0 0,5 12,1 0,-12 23,0 1,23-30,0 0,-5 23,-1 1,-17 17,0 0,12 6,-1 0,-11 18,0-1,-6 24,0 1,-6 10,0 1,6-17,0-1,0-12,0 1,6-18,0 0,0-6,0 0,0 6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37947 24250,'12'-23,"-12"-1,0 0,-6 1,0-1,6 13,0-1,-18-6,1 1,11 11,0 0,-23 0,-1 0,1 35,-1 1,1 40,0 1,17-12,0 0,24-30,0 1,23-48,0 0,0-17,1 0,-25 23,1 0,23-41,1 0,-19 30,1-1,-12 18,0 0,-6 12,0 0,0 53,0 0,0 41,0 0,0 0,0 0,-12-29,0-1,-5-40,-1-1,6-23,0 0,1-18,-1 0,6 6,0 0,-23-17,-1-1,7 1,-1-1,13 13,-1-1,6 6,0 0,-12-6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32974 38150,'11'12,"-11"-6,0 0,0-1,0 1,0 12,0 0,0 5,0 1,-6-7,1 1,-1 53,0-1,0-5,0 0,24-30,-1 0,7-41,-1 0,1-41,-1 0,7-23,-1-1,-17 18,0 0,5-6,1 1,-18 46,0 0,6 24,0 0,-6 40,0 1,0 6,0 0,6-6,0 0,-1-18,1 1,24-25,-1 1,36-41,-1-1,-17-17,1 0,-25 30,1-1,29-47,-1 0,-28 12,-1 1,-23 40,0 0,-23 12,-1 0,-5 29,0 1,5 11,1 0,17-11,0-1,0 0,0 1,35-12,1-1,5-11,0 0,-5 0,-1 0,-17 0,0-1,-24 19,0 0,-23 11,0 0,-6-11,-1-1,25-11,-1 0,12-12,0 0,12-6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37097 38221,'-12'47,"12"-36,0 1,12-6,0 0,5-12,1 0,-6 0,0 0,17-35,0 0,-5-12,-1 0,-11 6,0 0,-18 24,0-1,-23 24,-1 0,-11 41,0 0,12 30,-1 0,19-13,-1 1,6-35,0-1,12 48,0-1,41-52,0 0,17-30,1 0,-47 0,-1 1,7-1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6" units="1/cm"/>
          <inkml:channelProperty channel="Y" name="resolution" value="28.34646" units="1/cm"/>
          <inkml:channelProperty channel="F" name="resolution" value="1" units="1/dev"/>
        </inkml:channelProperties>
      </inkml:inkSource>
      <inkml:timestamp xml:id="ts0" timeString="2022-05-23T16:04:57"/>
    </inkml:context>
    <inkml:brush xml:id="br0">
      <inkml:brushProperty name="width" value="0.05078" units="cm"/>
      <inkml:brushProperty name="height" value="0.05078" units="cm"/>
      <inkml:brushProperty name="color" value="#FF0000"/>
    </inkml:brush>
  </inkml:definitions>
  <inkml:trace contextRef="#ctx0" brushRef="#br0">54966 39032 845,'43'-10'-21,"-8"3"5,-8 2 5,-8 4 5,-4 2 3,3 1 3,3 2 3,1 1 2,1 1 2,-1-1-1,0 1 2,-1 0-1,0 0 0,2-2-1,1 0 0,2 0-1,2-2 0,2 0-2,2-1-1,2 0 0,1-1-1,-1 1 0,-1 1 0,0 1 0,0-1 0,2 0 0,1-1-1,1 0 0,1-1 1,-2 0 1,-2 0 1,-1 0 1,-3 0 0,-5 0 0,-6 0-1,-4 0 0,0 0-1,9 1 0,8 1 1,8 1-1,2-1 0,-3 0 0,-4-1 1,-4-1-1,-3 0 0,-4 0 0,-4 0 0,-4 0 0,2 1 0,7 0 0,6 1 0,7 0 0,3 2 0,-1 0 0,-1 0 1,0 2-1,0-1 0,0-1 0,1-2 0,1-1-1,-1-1 0,-1 0 1,-2 0 0,0 0 0,-4 0 0,-2 0 0,-3 0 1,-3 0-1,-2 0 0,-2 0-2,-1 0 0,-1 0-1,-2-1 0,-1-1 0,0-2 1,-1-1 0,-4-3 1,-7-3 4,-8-4 3,-7-4 2,-4 0 0,-2 3-3,-2 2-3,0 4-5,-3 2-1,1 1-1,-2 2-1,0 1-1,-1 1 0,-3 1-2,-2-1 0,-2 0 0,-3 0-1,-1 0 1,-3 0 0,-2 0 2,-4 0 0,-4 1 1,-4 1 2,-4 1 1,-4 0 0,-2 1 0,-3 1-1,-1 1 1,-1 0-1,0 0 0,1 0 1,1 0-1,1 0 0,2 1 1,1 1-1,1 0 0,2 1 1,2-2-1,1 0 0,1 0 1,1-1-1,0 1 0,0 1 0,0 1 0,1 0-1,0-1-1,1 1 0,0 0-1,3 0 0,4-2 1,3 0 0,4 0 1,8-1 0,11 3-1,12 0-2,12 3 0,8-1 0,4-2 3,5-1 3,4-1 4,3-2 1,0 0-1,2 0-1,0-2 0,1-1 0,4-1 1,3-2 0,3-1 0,2-1 1,5-1 1,3-1 1,4 0 0,4-1-1,5 0 0,4 0-1,4 0-1,1 2-1,-3 1-1,-3 3-2,-3 2-1,-4 0-1,-5 0-1,-5-1 0,-5 0-1,-3-1 0,0 0 2,0 0 0,0 0 2,-1 0 1,-2 0-1,-3 0 1,-1 0-1,-4 1 1,-5 0 0,-3 1 0,-5 0 1,-7 0-6,-9-1-9,-8-1-11,-9-2-10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26550 15959,'0'12,"6"-12,0 0,6 0,-1 0,13-6,-1 0,18 0,1 0,22 0,1 0,23 6,0 0,1 0,-1 0,-24 0,1 0,0 0,-1 0,1-6,0 1,-18-1,0 0,-29 6,-1 0,24-6,0 0,-23 6,0 0,5 0,1 0,-12 0,-1 0,1 0,0 0,-6 0,0 0,-1 0,1 0,0 0,0 0,0 0,0 0,0 0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34050 55447,'12'0,"5"0,1 0,11 6,1 0,-7 0,1 0,-1-6,1 0,-18 0,0 0,41 0,0 0,-35 0,-1 0,25-6,-1 0,12 6,0 0,6 0,0 0,6 0,-1 0,7 0,0 0,11 0,1 0,-7-6,1 0,-24 0,0 0,-29 6,-1 0,48 0,0 0,5 0,1 0,5 0,1 0,5 6,0 0,6-6,1 0,-13 0,1 0,-1 0,0 0,7-6,-1 0,-17 6,-1 0,-40-6,-1 1,42 5,0 0,-42 0,1 0,46 0,1 0,-12 0,0 0,-6 0,-1 0,-5 0,1 0,-7 0,0 0,-12 0,1 0,-13-6,1 0,-12 6,0 0,0 0,-1 0,7 0,0 0,6 0,-1 0,7 0,-1 0,1 0,-1 0,-5-6,0 0,5 6,1 0,-13 0,1 0,6 6,-1 0,-5 0,0 0,0-1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55050 55459,'35'0,"-5"0,-1 0,0 0,1 0,11-6,0 0,0 0,1 0,5 0,0 1,0-1,0 0,6 6,0 0,5-6,1 0,12 6,-1 0,13 0,-1 0,0 0,1 0,5 0,0 0,-23 0,-1 0,-40 0,-1 0,36 6,0 0,64 0,1 0,-12-1,-1 1,1-6,0 0,-12 6,0 0,11-6,1 0,0 0,0 0,5 0,1 0,-18 0,0 0,-65-6,0 0,89 0,-1 1,-40-1,-1 0,-47 6,0 0,83-6,0 0,-1 6,1 0,-1 0,1 0,-12 0,0 0,-30 18,1-1,-24-5,-1 0,-10-12,-1 0,-6 0,0 0,-23-6,0 0,-6 6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32350 61459,'24'12,"-19"-12,1 0,18 0,-1 0,1 0,-1 0,-5 0,0 0,47 0,-1 0,13-12,-1 0,-11 6,0 0,-30-5,0-1,-17 6,0 0,-24 6,0 0,-12 0,1 0,5 0,0 0,6 0,0 0,-11 6,-1 0,6 0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32600 62900,'35'0,"-29"0,0 0,6 0,0 0,-6 6,-1 0,1 35,0 0,-6 35,0 1,0-24,0 0,0-24,0 0,0 1,0-1,0-17,0 0,6-36,0 1,-6 17,0 0,12-6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34220 63000,'12'12,"-12"-6,0 0,6-1,0 1,-6 0,0 0,0 6,0 0,-18 11,1 1,-13 17,1 0,-24 12,0 0,18-23,0-1,11-11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30835 64959,'-11'0,"5"11,0 1,0-12,0 0,6 6,0 0,12-6,0 0,17-18,0 1,24 5,0 0,35-6,1 1,40-13,0 1,18-12,0 0,-47 23,0 1,-70 11,-1 0,47 0,1 0,-36 6,0 0,-29 6,0 0,-18-6,0 0,-6 0,0 0,1 0,-1 0,6 0,0 0,6-6,0 0,-6 6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33874 62900,'-12'24,"6"-24,0 0,12 5,0 1,0 12,0 0,-6-1,0 1,6-1,0 1,-6 23,0 0,0 30,0 0,0 5,0 0,-6-40,0-1,6 77,0-1,0-5,0 0,0-18,0 0,0-41,0 0,0-17,0-1,6-17,0 0,-6-24,0 0,-6-5,0-1,0-23,0 0,6 17,0 1,0 5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37750 63374,'12'0,"52"-30,1 1,47-12,0-1,-36 13,0 0,-40 17,-1 0,-29 12,0 0,-18 0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39056 62050,'0'12,"0"-6,0 0,0 5,0 1,0-6,0 0,0 0,0 0,6 5,0 1,-6-6,0 0,6 0,0 0,-6 5,0 1,6 0,0 0,-6 23,0 0,-6 54,0-1,-12 65,1 0,5-6,0 0,0-41,0 0,6-65,0 0,1-29,-1-1,0 7,0 0,6-7,0 1,-6 0,0 0,6-18,0 0,0-12,0 1,6-19,0 1,0 12,0-1,0 12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38072 63450,'0'12,"-6"5,0 1,-6 29,1 0,5-29,0-1,-35 83,-1 0,1-23,0-1,6-34,0-1,17-18,0 1,7-24,-1 0,6-6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42747 31500,'-12'12,"6"-12,1 0,-1 0,0 0,0 6,0 0,12-6,0 0,11 0,1 0,11 0,1 0,5 5,0 1,12-6,0 0,12 6,0 0,6 6,-1 0,-11-7,0 1,-6-6,0 0,6-6,0 1,-6-1,0 0,-11 6,-1 0,-6 12,1-1,-7-5,1 0,-18-6,-1 0,37 6,-1 0,0-6,0 0,-6 0,1 0,5 0,0 0,-6 0,1 0,-1 0,0 0,-5 0,-1 0,6 0,1 0,-1-6,0 0,-6 6,1 0,-7 0,1 0,-12 0,-1 0,25 0,-1 0,6 6,0 0,6-6,0 0,6 0,0 0,-6-6,0 0,6 0,0 0,-6 0,0 1,-17 5,-1 0,-11 0,-1 0,13 0,-1 0,-17 0,0 0,23 0,0 0,1 0,-1 0,6 0,0 0,12 0,0 0,0 0,0 0,0 0,0 0,-6 0,0 0,-12 0,0 0,-11 0,-1 0,1 0,-1 0,1-6,-1 0,-5 6,0 0,-1 0,1 0,0 0,-1 0,-11 0,0 0,6 6,0 0,-1-6,1 0,-6 0,0 0,6 0,-1 0,-5 0,0 0,0 0,0 0,0 0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39200 64250,'12'12,"-6"0,0-1,23 25,0-1,18 6,0 0,-11-5,-1-1,-12-11,1-1,-18-11,0 0,-12-24,0 0,6 6,0 0,0-5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41807 62000,'12'0,"-6"0,0 0,-24 12,0 0,-29 23,0 0,-23 12,-1 1,18-7,0 0,24-23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41283 63100,'0'47,"0"-41,0 0,0 23,0 1,12 11,-1 0,1 24,0-1,-6 25,0-1,-12 0,0 0,-18-11,1-1,5-29,0 0,1-17,-1-1,12-23,0 0,12-24,0 0,0-5,0-1,0 7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41951 64341,'-23'36,"17"-31,0 1,6 0,0 0,18-6,-1 0,25-12,-1 1,12-13,0 0,5-5,1 0,-6 11,0 0,-23 7,-1-1,-23 6,0 0,-12 6,0 0,0 6,0 0,0 6,0-1,1-5,-1 0,-12 23,0 1,-5 5,-1 1,-5 22,0 1,-7 6,1 0,-12-7,0 1,12-17,-1-1,13-24,-1 1,7-12,-1 0,0-12,1 0,11-6,0 0,0 7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42000 64700,'24'0,"-19"0,1 0,6 0,0 0,5 18,1-1,0 7,-1-1,7 19,-1-1,19 0,-1 0,0-6,0 1,6-7,0 1,0-7,0 1,6-7,0 1,-6 0,0-1,12-11,0 0,-41 0,-1 0,7-6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47000 63250,'12'0,"0"6,-1 0,1 0,0 0,0 23,-1 0,1 54,0-1,-6-6,0 1,-6-54,0 1,0 58,0 0,0-46,0-1,-6-29,0 0,0-18,0 0,6-11,0-1,-6 12,0 1,6-7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46800 62885,'12'0,"-6"0,0 0,5-5,1-1,17-6,1 0,11-6,0 1,-23 11,-1 0,54-18,-1 1,-40 17,-1 0,71-17,0-1,-6 12,0 1,-29 5,0 0,-30 0,0 0,-17 6,-1 0,-11 0,0 0,-6 6,0 0,0 0,0 0,0-1,0 1,6 0,0 0,-6 6,0 0,12-6,-1-1,-5 7,0 0,0-6,0 0,-6 0,0-1,6 19,0 0,-6 23,0 0,-6 17,0 1,-12 6,1-1,-7-5,1 0,-1-24,1 0,5-29,0 0,13-12,-1 0,-6-12,0 0,0-5,1-1,5 6,0 0,-18-29,1 0,23 29,0 0,-12-5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48250 64118,'35'0,"-11"-12,-1 0,36-5,0-1,29-6,0 1,-17 17,-1 0,-29 6,1 0,-25 0,1 0,-18 6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47550 65389,'12'0,"17"0,1 0,5-6,0 0,-11 0,-1 0,72-17,-1-1,0 0,0 1,-47 11,0 0,-35 6,0 0,-12 0,0 1,-6-1,0 0,-6-6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49079 61800,'24'0,"-18"0,0 0,0 0,-1 0,-5 6,0 0,-5 29,-1 0,-6 7,0-1,12-18,0 1,-17 70,-1 0,6 12,0 0,1-12,-1 0,0-12,0 1,1-13,-1 1,6-7,0 1,6-18,0 0,0-29,0 0,6-1,0 1,6-12,-1 0,-5-6,0 0,18 11,-1 1,7 0,-1 0,6 5,1 1,5 0,0-1,18-5,0 0,11-12,1 0,-1-18,1 0,-12-11,0 0,-30 11,0 0,-23 12,0 1,18-13,-1 0,-17 7,0-1,0-12,0 1,-6-13,0 1,-6-12,0 0,-6-6,0 0,12 36,0-1,0-6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55500 18944,'-106'-35,"82"17,1 1,17 11,0 0,0 0,0 0,1 6,-1 0,0 6,0 0,-6 53,0-1,-17 48,0 0,-1 35,1 0,11-29,1 0,11-36,0 1,0-36,0 0,6-29,0 0,6-18,0 0,6-47,-1 0,-11 41,0 1,6-19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54353 63050,'12'0,"-6"6,0 0,-6 6,0-1,0 60,0-1,-18 77,0 0,-5 30,-1-1,-5-52,-1-1,13-58,-1-1,18-17,0 0,0-29,0 0,0-30,0 0,6-17,0-1,0 7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54074 62509,'0'12,"-6"-12,0 0,0 0,0 0,6-12,0 0,18 6,-1 0,1 0,0 1,5 5,1 0,5 0,0 0,13-6,-1 0,12 0,0 0,-24 6,1 0,5 0,0 0,-17 0,-1 0,1 6,0 0,-12-6,-1 0,1 6,0 0,-6-1,0 1,6 0,0 0,-6 6,0 0,0-7,0 1,0 0,0 0,0 0,0 0,6 12,0-1,-6 1,0-1,0 25,0-1,0 12,0 0,0 35,0 0,0 6,0 0,0 1,0-1,-6-12,0 0,-6-35,0 0,12-35,0 0,-5 29,-1 0,0-5,0-1,0-12,0 1,0-18,0 0,1-12,-1 0,0 0,0 0,-6-11,0-1,-5-17,-1-1,6-5,1 0,5 23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54585 64721,'-11'0,"-1"-12,0 0,24 6,0 0,29-5,0-1,6 6,0 0,0 6,0 0,-24 0,1 0,-12 0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54559 65301,'-59'36,"65"-48,0 0,47-23,0 0,5-7,1 1,-6 12,0-1,-29 19,-1-1,30-6,0 1,-35-1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59012 61874,'-12'-12,"12"6,0 0,12 12,0 0,-1 29,1 0,-6 1,0-1,0-23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57435 63503,'-35'12,"35"-6,0 0,53-24,0 0,29-5,1-1,5 1,0-1,-12 6,1 1,-30 11,0 0,-41 6,0 0,-6 6,0 0,-6 0</inkml:trace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58730 63700,'-12'12,"0"0,0-1,1 1,-1 0,6 6,0-1,0-5,0 0,-11 47,-1-1,-17 13,-1 0,13-24,-1 0,12-35,1-1,-19 25,1-1,29-29,0 0,-12 0</inkml:trace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58297 65050,'-47'12,"76"-18,1 0,23 6,0 0,0 18,0 0,-18-7,1 1,-13 0,1 0,-30-6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56950 65300,'12'24,"0"5,-1 0,7 24,0 0,-13 18,1 0,-6-7,0 1,-6-18,1 0,-1-35,0 0,0-12,0 0,6-12,0 0,18-11,-1-1,13-5,-1-1,6 1,1-1,-7 13,1-1,-19 12,1 0,23-11,1-1,-25 12,1 0,41-5,0-1,0-6,0 0,0 1,0-1,-47 6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60150 65482,'12'-11,"-6"5,0 0,0-6,0 0,-1 1,1-1,0 6,0 0,-6 24,0-1,6 24,0 1,-6 16,0 1,6 0,0 0,0 0,0-1,-6-16,0-1,0-24,0 1,0-12,0 0,0-12,0 0,0-6,0 0,-12-11,0-1,6 13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54550 20728,'0'-12,"0"6,0 0,18 0,-1 1,36-1,0 0,29 6,1 0,5 0,0 0,-70 0,-1 0,7-6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30735 72944,'12'-23,"-12"5,0 0,6 7,0-1,-6 6,0 0,0 18,0 0,0 52,0 1,-6 58,0 1,-6 23,1 0,-1-47,0 0,12-70,0-1,0-23,0 0,0-42,0 1,6 23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30350 72509,'12'0,"0"-6,-1 0,13-6,-1 1,36-1,0 0,18 12,-1 0,-23 29,0 1,-41 29,0 0,-53-1,-1 1,-28-6,-1 0,6-17,1-1,52-35,0 0,-12 6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33117 72700,'0'12,"0"11,0 1,0 41,0-1,-12 19,0-1,6-23,0 0,0-53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32774 71391,'-12'0,"6"6,0 0,35-36,1 1,35-6,0 0,-48 29,1 0,0-6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33812 72432,'23'0,"-11"12,0 0,-6 29,0 0,-12 12,0 0,-6-5,0-1,1-24,-1 1,6-24,0 0,6-30,0 1,12-24,0 0,17-18,0 1,1 22,-1 1,-5 30,-1-1,-11 36,0-1,-6 25,-1-1,-5-6,0 0,6-23,0 0,-6 17,0 1,0-18,0-1,12 19,0-1,11-11,1 0,17-18,0 0,18-30,0 1,-48 17,1 0,6 0</inkml:trace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35491 72435,'70'-59,"-52"30,0 0,-24-7,0 1,-6 23,0 1,1 5,-1 0,-12 0,1 0,11 6,0 0,-35 18,0-1,6 19,0-1,12 12,-1 0,24 0,1 0,5-18,0 1,23-18,1-1,17-34,0-1,6-17,0 0,-24 17,1 1,-18 17,0 0,5 0,1 0,-6 24,0 0,0 58,0 1,0 52,-1 0,-10-11,-1 0,-18-48,1 1,11-48,0 1,0-24,1 0,-1-12,0 0,6 6,0 0,-41-29,0 0,0-12,0 0,12 0,0 0,29 17,0 1,6 11</inkml:trace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39648 71150,'-12'24,"12"-1,0 1,-6-7,0 1,6 88,0-1,-6 25,0-1,0-41,0 0,6-52,0-1,0-29,0 0,6-12,0 0,0 0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39474 72850,'-24'12,"24"-6,0 0,0-1,0 1,41 6,0 0,12 11,0 1,-17-6,-1-1,-23-11,-1 0,1 18,0-1,-6-11,0 0,-18 41,0 0,-35-6,0 0,6-18,0 1,11-30,1 0,23-6,0 0,0 0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41779 72747,'-12'0,"6"-6,1 0,-1-11,0-1,0-11,0-1,-6 1,1-1,-7 1,0 0,-5 17,-1 0,1 24,-1 0,-11 46,0 1,11 18,1-1,17-23,0 0,6-35,0-1,6-11,0 0,23-18,1 0,17-29,0 0,0-12,0 0,-12 18,0 0,-29 23,0 0,-12 18,0 0,0 12,0-1,6-5,0 0,-11 17,-1 1,12-19,0 1,0 29,0 0,6-11,0-1,17-17,1 0,-13-12,1 0,6 0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43671 72574,'11'-12,"-17"59,1 0,-7 6,0 0,6-30,0 1,-5 53,-1-1,6-46,0-1,6-23,0 0,0-24,0 0,12-23,0 0,11-24,1 0,11 1,0-1,0 24,1 0,-7 29,1 0,-19 41,1 1,-12 17,0 0,0 12,0 0,0-18,0 0,0-11,0-1,0-23,0 0,6-12,0 0,0-6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57459 21009,'12'0,"-12"-6,0 0,0-12,0 1,6-13,-1 1,-5 0,0-1,0 7,0-1,0 18,0 0,-11-11,-1-1,6 18,0 0,-17 0,-1 0,-17 35,0 1,5 28,1 1,17 0,1 0,11-18,0 0,24-36,-1 1,13-24,-1 1,1-19,-1 1,-17 17,0 0,11-23,1 0,-13 23,1 0,12-17,-1-1,-11 24,0 1,-12 40,0 0,-6 6,0 1,0-7,0 0,6-11,0-1,0-17,0 0,6 0,0 0,0-6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41862 70544,'0'12,"-6"-12,0 0,6 6,0 0,12 17,0 1,11 17,1 0,-1-6,1 0,-7-17,1 0,-1-30,1 0,23-58,0-1,12-5,0-1,-29 42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69335 64147,'0'-12,"6"6,0 1,0-7,0 0,0 18,0 0,0 29,0 0,-6 36,0 0,-12-7,0 1,0-30,0 1,1-1,-1 0,6-23,0 0,6-24,0 0,0 0</inkml:trace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69712 62550,'0'12,"0"-6,0 0,-6 0,0 0,18-1,0 1,5 12,1 0,-6-12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70389 64300,'0'71,"0"58,0 0,-24 48,1-1,-19-29,1 1,23-84,1 1,11-53,0-1,0 7,0 0,6-48,0 1,12-18,0 0,-7 23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70966 63150,'-12'12,"7"0,-1-1,6-5,0 0,23 6,1 0,23 5,0 1,12 11,-1 1,-16 5,-1 0,-41 24,0 0,-36-6,1 0,-24 0,1 0,16-24,1 1,24-25,-1 1,-6 6,1 0,17-6</inkml:trace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73364 62577,'0'-36,"0"7,0-1,-11-17,-1 0,-6 6,1 0,-7 12,1-1,-1 36,1 0,11 6,0-1,-23 36,0 1,23-25,0 1,-23 64,0 0,23-35,0 0,41-47,1 0,23-42,0 1,0-6,-1 0,-16 5,-1 1,-23 18,-1-1,-11 47,0 1,-5-1,-1 1,6-13,0 1,17 29,1 0,29-18,0 1,29-54,1 1,11-54,0 1,-17-12,-1-1,-46 25,-1-1,-28 41,-1 1,0 23,0 0,-24 0,1 0,17 6,1 0,-42 35,0 0,12 18,-1 0,7-1,0 1,41-23,0-1,35-29,0 0,18-42,0 1,5-18,1 0,-30 0,0 0,-23 36,0-1,23-76,0 0,-23 29,0 0,-12 36,0-1,6-28,0-1,-12 53,0 0,-12 53,1 0,-13 53,1 0,5 18,1-1,11-17,0 0,12-41,0 0,18-35,0-1,-7-17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78981 63450,'11'12,"1"-6,0 0,17 23,1 0,11 42,0 0,-35 40,0 1,-41 6,-1-1,-46-5,0 0,17-47,0-1,36-40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66786 62397,'0'-12,"-6"1,0-1,-6 6,0 0,-11 6,-1 0,-5 24,-1-1,19-11,-1 0,-18 70,1 0,23 60,0-1,12-106,0 0,35 83,0 0,-23-95,0 1,5 23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61500 16700,'0'59,"0"-36,0 1,6 5,0 1,11-1,1 0,-6 7,0-1,0 12,-1 0,-11 0,0 0,6 0,0 0,-6-17,0-1,0-17,0 0,6 23,0 0,-6-23,0 0,0 35,0 0,6-6,0 0,-6-18,0 1,0-18,0 0,0-12,0 0,0-6</inkml:trace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61574 16576,'-12'24,"6"-18,0 0,12-12,0 0,0 0,0 0,11-6,1 1,5 5,1 0,-1-6,1 0,-6 12,-1 0,-5-5,0-1,5 6,1 0,-6 0,0 0,17-6,0 0,1 0,-1 0,1 0,-1 0,6 0,1 1,-7-1,0 0,1-6,-1 0,1 6,-1 1,-5-1,-1 0,-5 6,-1 0,-5 0,0 0,6-6,-1 0,-5 6,0 0,-1 0,1 0,-6 0,0 0,6 0,0 0,-7 0,1 0,0 0,0 0,0 0,0 0,0 0,0 0,5 0,1 0,-6 0,0 0,0 0,0 0,5 0,1 0,0 0,0 0,-6 0,-1 0,1 0,0 0,0 0,0 0,6 6,-1 0,-5-6,0 0,0 0,0 0,-6 6,0 0,0 5,0 1,0 0,0 0,0-7,0 1,0 0,0 0,0 0,0 0,0 0,0 0,0 0,0-1,6 1,0 0,-6 6,0 0,0-1,0 1,0-6,0 0,0 0,0 0,0 6,0-1,-6 7,0 0,6-1,0 1,-6 0,0-1,0 13,0-1,1 0,-1 1,0-1,0 1,-6 5,0 0,7-5,-1-1,0 1,0-1,0-11,0-1,0 1,0 0,6-7,0 1,0-6,0 0,0 0,0 0,0-1,0 1,0 0,0 0,0 0,0 0,-6-6,1 0,5 6,0 0,0 5,0 1,-6-6,0 0,6 0,0 0,-6 0,0-1,6 1,0 0,0 0,0 0,0 0,0 0,-6-6,0 0,0 0,1 0,-1-6,0 0,0-6,0 0,0 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57650 18782,'12'0,"0"0,-1 0,-5 0,0 0,0 6,0 0,6 0,-1 0,-5 11,0 1,0-12,0 0,6 17,-1 1,1-1,0 1,0-7,-1 1,-5-12,0 0,-6-12,0 0,6 0,0 0,-6 0,0 1,12-7,-1 0,-5 0,0 1,29-19,1 1,11-12,0 0,-18 11,0 1,-11 23,0 0,-24 6,0 0,0 6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62150 18376,'0'12,"6"-6,0 0,0-6,0 0,11-6,1 0,17-6,0 1,24-7,0 0,18-5,-1-1,-5 7,0-1,-24 6,0 1,-24-1,1 0,-30 12,0 0,-12 12,1 0,11-7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62274 20086,'-12'0,"6"0,0 0,12 0,0 0,6-12,-1 0,19 0,-1 1,18-1,0 0,12-6,0 1,-12 5,0 0,-30 6,1 0,17-5,1-1,-25 12,1 0,29-18,0 0,-23 12,0 1,-13-1,1 0,0 6,0 0,0-6,0 0,0 6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63771 15350,'-12'0,"12"6,0 0,0 0,0 0,0-1,0 1,6 6,0 0,-6 5,0 1,0 6,0-1,0 7,0-1,0 0,0 1,0 5,0 0,0-5,0-1,0 6,0 1,-6-13,0 1,6 5,0 1,0-1,0 0,-6 1,0-1,6-5,0-1,0-5,0 0,0-1,0 1,0 5,0 1,-6-6,0-1,6 7,0-1,-6 1,1-1,-1-5,0 0,6-7,0 1,0 12,0-1,0 1,0-1,0 1,0-1,-6 1,0-1,6-5,0 0,0-7,0 1,0-6,0 0,0 0,0 0,0 5,0 1,0-6,0 0,0 6,0-1,0-5,0 0,0 0,0 0,6 0,0 0,-6 0,0-1,6 1,0 0,-1 6,1 0,-6-6,0-1,0 1,0 0,6 6,0 0,-6-6,0 0,6 5,0 1,0-6,0 0,-1 6,1-1,0-11,0 0,-6 6,0 0,6 0,0 0,0 0,0 0,0 5,-1 1,1-12,0 0,-6 6,0 0,12 0,0 0,-6-6,-1 0,1 6,0-1,6-5,0 0,5 12,1 0,-6-6,0 0,5 5,1 1,-6-6,-1 0,1-6,0 0,0 6,-1 0,13-6,0 0,-1 0,1 0,5-6,0 0,1 0,-1 0,-5 0,-1 0,7 1,-1-1,6 0,1 0,-1 0,0 0,1 0,-1 0,-6 1,1-1,-1 0,1 0,-7 0,1 0,-7 6,1 0,-6-6,-1 0,7 1,0-1,-1 0,1 0,-12 0,0 0,-12 6,0 0,6-6,0 0,0 0,0 1,0-7,0 0,-6 0,0 1,6-13,0 0,0-5,0 0,-6 17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68750 20820,'0'-12,"0"6,0 0,6 6,0 0,-6-6,0 0,0-5,0-1,0 6,0 0,0 0,0 0,0-6,0 1,6 5,0 0,-6-6,0 0,0 6,0 0,0 0,0 1,0-7,0 0,0 6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71385 16800,'12'12,"-12"-6,0 0,0-12,0 0,6 6,0 0,-6-6,0 0,6 12,0 0,-6 23,0 1,0 22,0 1,0 12,0 0,-6 11,0 1,0-25,0 1,6-17,0-1,0-23,0-1,-6 19,0-1,6 1,0-1,-6-5,1-1,5-5,0-1,-6 1,0 0,6-7,0 1,0 6,0-1,0 1,0 0,0-7,0 1,0-6,0 0,0 6,0-1,0-5,0 0,-6 12,0-1,6-5,0 0,0-6,0 0,0-18,0 0,0 0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71450 16174,'0'11,"0"-5,0 0,0 0,0 0,0-12,0 0,12 6,0 0,-1-6,1 0,6 6,-1 0,7-6,-1 1,1-1,-1 0,1 0,-1 0,1 6,-1 0,-11 0,0 0,6 0,-1 0,-11 0,0 0,0 0,0 0,0 0,-1 0,1 0,0 0,6 0,0 0,-1 0,1 0,-6 0,0 0,0 0,0 0,-6 6,0 0,0 0,0 0,6-6,0 0,-6 11,0 1,5-12,1 0,-6 6,0 0,6 0,0 0,-6-1,0 1,0 0,0 0,0 0,0 0,6 0,0 0,-6 0,0-1,0 7,0 0,0 0,0-1,0 1,0 0,0 6,0-1,0 7,0-1,0 7,0-1,0 1,0-1,-6 6,0 1,6 5,0 0,0-12,0 1,0-18,0-1,0 30,0 1,6-1,0 0,-6-12,0 1,0-1,0 1,0-1,0 0,0 1,0-1,0-5,0-1,0 1,0-1,0-11,0 0,0-6,0 0,0 5,0 1,0-6,0 0,0 6,0 0,0-1,0 1,0 0,0 0,0-7,0 1,-6 6,0 0,6-6,0 0,0 0,0-1,-6-5,0 0,6 6,0 0,0 0,0 0,0 0,0 0,-6 0,1-1,5 1,0 0,0 0,0 0,0 0,0 0,-6-6,0 0,0-6,0 0,6-23,0-1,-6 18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71900 18390,'12'0,"-6"-6,0 0,23 0,0 0,19-6,-1 1,-6 5,0 0,-23 0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71600 19656,'0'12,"12"-18,0 0,23-6,0 0,24 1,0-1,17-6,1 1,-59 11,-1 0,7-6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73040 21694,'0'24,"0"-18,0 0,-6-6,0 0,6-6,0 0,-6-6,0 0,0-5,0-1,-5 0,-1 1,12 11,0 0,-6-6</inkml:trace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76200 15150,'12'0,"-6"0,0 0,-1 0,1 0,6 12,0 0,-6-1,0 1,5 6,1-1,-6 1,0 0,0-7,0 1,-6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42212 50524,'-12'11,"12"-17,0 1,0-1,0 0,6 0,0 0,0 6,0 0,5 6,1 0,-6 0,0 0,11-1,1 1,6 0,-1 0,12 6,1 0,-1-6,0-1,-5-5,-1 0,-23 6,0 0,23-6,1 0,5-6,0 0,-5 1,-1-1,6 6,0 0,1 0,-1 0,0 0,1 0,-1 0,0 0,0 6,1-1,-7 1,0 0,-17-6,0 0,12 0,-1 0,-11 0,0 0,23 0,0 0,-6-6,1 0,5 6,0 0,1 0,-1 0,12 6,0 0,0-6,0 0,0-12,0 1,-6 11,1 0,-25 0,1 0,-6 0,-1 0,13 0,-1 0,1 11,-1 1,7-6,-1 0,-5 0,-1 0,1-6,-1 0,-5-6,0 0,-1 6,1 0,-12-6,0 0,17 6,1 0,-1-6,1 0,-18 6,-1 0,19 0,-1 0,1-5,-1-1,1 6,-1 0,-11-6,0 0,-6 6,0 0,-12 0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74462 16741,'0'12,"-6"-6,0 0,18-6,0 0,5 0,1 0,17-12,0 0,30-5,0-1,-6 6,0 0,-18 1,0-1,-12 6,1 0,-12 6,-1 0,30-6,0 0,-17 0,-1 1,-17-1,0 0,-12 0,0 0,-18 6,0 0,7 6</inkml:trace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75723 17200,'0'12,"6"-6,0 0,0-1,0 1,-6 6,0 0,0 6,0-1,-6 13,0-1,-12 6,1 1,-1 5,1 0,-1-11,0-1,12-17,1 0,-1-1,0 1,-6 0,0 0,6-6,1-1,-7 7,0 0,6-6,0 0,-5 6,-1-1,6 1,0 0,6-6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75350 18250,'35'0,"-17"12,0 0,-13-7,1 1,24 12,-1 0,-23-13,0 1,41 18,0-1,-41-17,0 0,23 6,0 0,-11-12,0 0,-30 0,0 0,6 0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74432 18650,'0'12,"6"-6,0 0,-6 5,0 1,0 12,0-1,0 30,0 0,0 0,0 0,0-12,0 0,-6-29,0-1,0 25,1-1,-1-23,0-1,-6 19,0-1,1-17,-1 0,6-12,0 0,12-6,0 0,6 0,-1 0,7-6,0 1,5-1,1 0,11 0,0 1,18-7,0 0,12-5,-1-1,-11 7,0-1,-6 1,0-1,-35 12,0 0,0 0</inkml:trace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77635 18600,'12'12,"-6"-6,0 0,0 5,0 1,6 6,0-1,-1 13,1-1,0 7,0-1,-12-6,0 1,0-13,0 1,0 23,0 0,-12-5,0-1,-6 6,1 1,-1-13,0 0,6-5,1-1,-1-11,0 0,12-6,0 0,0-12,0 0,0 0,0 0,0 0</inkml:trace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11448 6574,'0'-12,"0"6,0 0,-6 6,0 0,6 53,0 0,0 47,0 0,-6 35,0 0,-6-29,0 0,12-59,0 0,0-41,0 0,0-12,0 0,6-12,0 1,-6 11,0 0,6-6</inkml:trace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11530 7850,'-12'0,"6"6,0 0,-11 11,-1 1,-6 12,1-1,-13 6,1 1,-6 5,0 0,17-23,1-1,17-11,0 0,0 0,0 0,18 0,0 0,11 11,1 1,5 0,1-1,-1 1,0-1,-5-5,0 0,-13 0,1 0,-6-7,0 1,0 0,0 0,-6 0,0 0,0 0</inkml:trace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13200 8135,'12'0,"0"12,-1 0,-5-12,0 0,6 6,0 0,-1-6,1 0,0 6,0-1,-7-5,1 0,12 0,0 0,5 0,1 0,5 0,1 0,-7-11,1-1,-7 0,1 0,-6-5,-1-1,-5 0,0 1,-6-7,0 1,0 11,0 0,-6 6,0 0,-5 0,-1 1,6-1,0 0,-12-6,1 0,-7 1,1-1,11 6,0 0,-5 6,-1 0,6 0,0 0,7 0,-1 0,-6 6,0 0,6 6,0-1,0 1,1 0,-1-12,0 0,0 23,0 1,-6-1,1 1,-1 5,0 1,6-7,0 1,6 5,0 1,0-13,0 1,0-6,0 0,0-7,0 1,12 12,0 0,0-7,-1 1,7-6,0 0,5 0,1 0,-1-6,1 0,5 0,1 0,5 0,0 0,-11-6,-1 0,-5 0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13600 6300,'0'12,"0"-6,0 0,6-6,0 0,0 6,0-1,5 1,1 0,12 12,-1 0,7 5,-1 1,-11-12</inkml:trace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13685 6362,'-11'0,"5"0,0 0,0 0,0 0,6-6,0 0,6 6,0 0,6 6,-1 0,1 6,0-1,0 1,-1 0,1 6,0-1,0 1,-1-1,1-5,0 0,0 0,-1 0,-5-7,0 1,0 6,0 0,0-6,0 0,0 0,-1-1,1 1,0 0,0 0,0 0,0 0,0 0,-12-6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40770 37700,'12'0,"-6"0,0 0,-18 29,0 1,-23 70,0 0,-24 53,0 0,24-30,0 1,29-77,0 0,6-53,0 0,6 0,0 0,0-23,0-1,-1 7</inkml:trace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18250 8421,'12'23,"-12"-17,0 0,6 12,0-1,-1 13,1-1,0 6,0 1,-6-1,0 0,0-11,0-1,0-11,0 0,-6-12,0 0,0 0,1 0,-1-18,0 0,6-11,0 0,0-13,0 1,6-6,0 0,5 12,1 0,-6 5,0 1,-6 23,0 0,0 12,0 0,6 0,0 0,0-1,0 1,11 0,1 0,23 0,0 0,-29-6,0 0,6 0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19624 8609,'23'12,"-5"-1,-1 1,-5-12,0 0,0 6,0 0,-7-6,1 0,12-6,0 0,-12 0,-1 0,19-11,0-1,-1-11,1-1,-7 1,1-1,-12 1,0 0,-6 5,0 1,-18 11,1 0,-1 12,0 0,-5 0,-1 0,6 12,1 0,-1 5,0 1,-5-1,-1 1,7 6,-1-1,6 1,0-1,1 1,-1-1,12 7,0-1,-6-5,0-1,12-11,0 0,-6-6,0-1,12 13,-1 0,7-7,0 1,-1-6,1 0,6 0,-1 0,1-6,-1 0,7-6,-1 0,1-12,-1 1,1-1,-1 0,-17 7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21850 8171,'0'23,"6"-17,0 0,-6 11,0 1,0 6,0-1,0 12,0 1,0 5,0 0,0-6,0 1,0-13,0 1,-6-7,0 1,6-12,0 0,0-18,0 0,0-17,0-1,6-5,0 0,0 0,0-1,5 1,1 0,6-1,-1 1,-5 12,0-1,-6 12,0 1,6-7,-1 0,-5 12,0 1,6-7,0 0,-6 12,0 0,5 6,1 0,-6 6,0-1,6 1,-1 0,-5 0,0-1,0 7,0 0,0-1,0 1,-6 5,0 1,0 5,0 1,-6 5,0 0,0 1,0-1,0-6,0 1,1-1,-1 0,6-17,0 0,0-6,0 0,0-18,0 0,0 6,0 0,0-5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20050 6633,'47'-36,"41"-28,1-1,-24 18,-1 0,-28 23</inkml:trace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26597 16645,'-23'0,"17"-6,0 0,0 6,0 0,18 0,0 0,-7 0,1 0,18 0,-1 0,13 0,-1 0,12 6,0 0,24-6,-1 0,36 0,0 0,0-6,0 0,-6-6,0 0,-12 0,0 1,-29-1,0 0,-24 6,0 0,-17 6,0 0,11 0,0 0,-17 0,0 0,-6 0,0 0,-12 0,0 0,0 0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45412 39740,'-12'0,"12"-6,0 0,18 6,-1 0,7 0,-1 0,-11 0,0 0,35-6,0 0,6 0,0 0,6-5,-1-1,1 0,0 0,6 7,-1-1,13 6,-1 0,7-6,-1 0,-23 0,0 0,-42 6,1 0,58-6,1 0,-1-11,1-1,5 6,0 1,1-7,-1 0,6 12,0 0,-5-5,-1-1,-17 6,-1 0,7-6,0 1,-1-1,1 0,-12 6,-1 0,7 6,0 0,5 0,1 0,-6-6,-1 1,-5-1,0 0,-6 0,0 0,-6 6,0 0,12 0,-1 0,7-6,0 0,-6 0,-1 0,1 1,0-1,-12 0,0 0,-12 0,1 0,-1 0,0 0,-17 1,-1-1,-5 0,0 0,-6 6,0 0,-6-6</inkml:trace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41162 27350,'0'12,"-6"0,0-1,6 36,0 0,12 12,0 0,11-24,1 1,-1-36,1 0,11-30,0 1,6-36,0 0,-35 54,0-1,6-12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40562 27235,'47'-23,"-47"17,0 0,-18 53,0 0,-23 47,0 0,-41 53,-1 0,-11 24,0-1,30-52,-1-1,35-75,1-1,35-53</inkml:trace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43375 27638,'-12'59,"6"-35,0-1,6 7,0-1,12 7,0-1,0-29,-1 0,13-18,-1 0,7-41,-1 0,-5-6,-1 0,-11 1,0-1,-24 23,0 1,-29 35,0 0,-12 41,0 0,12 7,0-1,35-36</inkml:trace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45447 27609,'-23'35,"17"-23,0 0,6 5,0 1,0-6,0 0,-6 29,0 0,6 0,0 0,6-23,0 0,6-18,-1 0,25-47,-1 0,0-12,0 0,-5 6,-1 0,-5 23,-1 1,-17 29,0 0,-6 24,0-1,0 24,0 0,-6-6,0 1,0-7,0 0,0-11,1-1,-1-17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40828 37371,'12'-12,"-6"0,-1 0,1 6,0 1,24-7,-1 0,18 12,0 0,-6 24,0-1,-23 18,0 0,-24 7,0-1,-53 12,0-1,12-16,0-1,30-29,-1-1,-23 25,0-1,35-29,0 0,0-6</inkml:trace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43450 25656,'0'-35,"0"29,0 0,6 6,0 0,11 35,1 1,-6-1,0 0,-1-11,1-1,6-5,-1 0,-5-18,0 0,-6 0,0 0,35-41,0-1,41-46,0 0,-52 64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40650 48171,'59'0,"-36"6,1 0,-7-6,1 0,64-18,1 0,5 1,0-1,-29 12,0 0,-18 6,0 0,-23 0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41735 49100,'-23'47,"17"18,0-1,24 1,-1 0,7-24,-1 0,-17-35,0 0,6 6</inkml:trace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41253 49050,'11'0,"-5"0,0 0,-35 24,-1-1,-34 42,-1 0,-41 41,0-1,-17-4,-1-1,60-59,-1 0,77-35,0 0,58-36,1 1,46-30,1 0,11-17,1-1,-31 18,1 0,-64 30,-1 0,-29 29,0 0,-18 0</inkml:trace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42384 46800,'0'12,"0"0,0-1,0 36,0 0,0 118,0 0,-18 76,0 0,-5 35,-1 0,13-64,-1 0,6-95,0 1,0-65,0 0,6-30,0 1,-5-24,-1 0,0-24,0 1,0 5</inkml:trace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40756 51100,'-24'24,"7"5,-1 0,12-17,0 0,-23 53,-1-1,-17 24,0 1,-6-7,0 0,12-35,0 0,6-29,0 0,29-18,0 0,-6 0</inkml:trace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43000 52000,'153'106,"-77"-47,1-1,-30-22,0-1,-24-17,1-1,-18-11,0 0,-6 0,0 0,-6-12,0 0,-18-6,1 0,11 7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46474 48400,'-12'12,"6"-6,0 0,24-1,-1 1,-11-6,0 0,35 12,0 0,-29-12,0 0,52 6,1 0,-18 5,0 1,-29 6,-1-1,-22 19,-1-1,-35 18,-1 0,-10 12,-1-1,11-11,1 0,35-35,1-1,-1-17,0 0,18 0,-1 0,-5 0,0 0,29 0,1 0,-25-5,1-1,47 0,0 0,-12 6,0 0,-24 23,1 1,-24 29,0 0,-41 11,-1 1,-5 6,0-1,6-17,0 0,18-29,-1-1,18-17,0 0,-5 0,-1 0,6-6,0 0,6-6,0 0,-12-12,1 1,-1-24,0-1,6 1,0 0,0 23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50279 47612,'12'-12,"-6"12,0 0,0 6,0 0,-6 0,0 0,-30 64,1 1,-42 29,1 0,5-18,0 1,54-72,-1 1,0 6</inkml:trace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50711 49250,'0'12,"0"11,0 1,-12 23,0 0,-41 41,0 0,-6-17,0-1,24-34,0-1,29-35,0 0,0 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43408 37500,'0'12,"0"-6,0 0,-6 5,0 1,-18 17,1 1,17-18,0-1,-29 36,-1 0,19-11,-1-1,12-29</inkml:trace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51424 50750,'0'47,"6"24,0-1,-12 48,0-1,0 13,0-1,0-52,0-1,6-41,0 1,6-36,0 0,-6-12,0 0,6 0</inkml:trace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53400 47818,'12'0,"5"0,1 0,12-12,-1 0,12 0,0 1,7-13,-1 1,-6 11,0 0,-17 12,-1 0,-11 35,0 1,-12 5,0 0,0-29,0-1,-12 60,0 0,0-13,1 1,11 0,0 0,-6-24,0 0,0-23,0 0,0-12</inkml:trace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53400 49415,'0'-12,"12"-6,0 1,29-13,0 1,18 5,0 1,-24 17,0 0,-23 6,0 0,0 0</inkml:trace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53509 50269,'-59'71,"71"-65,0 0,35-42,0 1,11-18,1 0,-12 12,0 0,-29 23</inkml:trace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53300 48800,'0'35,"0"-5,0-1,0-11,0-1,6 54,0-1,-6 1,0 0,0 58,0 0,0 12,0 1,6-43,0 1,5-53,1 0,6-29,-1 0,1-18,0 0,5-36,1 1,-7-6,1 0,-12 17,0 1,29-54,0 1,-5 17,-1 0,-11 30</inkml:trace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55047 51471,'24'-12,"-1"-12,1 1,-24 17,0 0,-18 18,0 0,-11 17,0 0,23-23,0 0,-6 6</inkml:trace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54100 52150,'24'0,"23"18,0-1,23 7,1-1,-13 1,1-1,-35-17,-1 0,-17 0,0 0,0-6,0 0,-12 0,0 0,6-6,0 0,-12 0</inkml:trace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58481 47250,'0'94,"0"-29,0 0,0-7,0 1,18-35,-1-1,19-23,-1 0,-23-6,-1 1,37-19,-1 1,-36 11,1 0,35-23,0-1,-29 25,0-1,-24 18,0 0,-29 47,-1 0,-11 29,0 0,0 7,0-1,12-23,-1-1,24-52,1 0,5-12,0 0,0 0</inkml:trace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57724 49600,'-12'0,"6"0,0 0,18 6,0 0,29 5,0 1,6-6,0 0,-23 0</inkml:trace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58652 49650,'0'35,"-6"-5,0-1,-29 24,-1 0,-17 29,0 0,6-17,0 0,35-42,1 1,11-18,0 0,47-30,0 1,12-19,-1 1,-5 6,0 0,-17 17,-1 0,-29 24,0 0,-30 35,1 1,11-19,0 1,-29 52,0 0,23-46,0-1,-40 83,-1 0,18-48,-1 1,25-42,-1 1,-23 23,0 0,17-41,1 0,17-24,0 0,0 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6" units="1/cm"/>
          <inkml:channelProperty channel="Y" name="resolution" value="28.34646" units="1/cm"/>
          <inkml:channelProperty channel="F" name="resolution" value="1" units="1/dev"/>
        </inkml:channelProperties>
      </inkml:inkSource>
      <inkml:timestamp xml:id="ts0" timeString="2022-05-23T16:04:57"/>
    </inkml:context>
    <inkml:brush xml:id="br0">
      <inkml:brushProperty name="width" value="0.04582" units="cm"/>
      <inkml:brushProperty name="height" value="0.04582" units="cm"/>
      <inkml:brushProperty name="color" value="#FF0000"/>
    </inkml:brush>
  </inkml:definitions>
  <inkml:trace contextRef="#ctx0" brushRef="#br0">70100 38147 1000,'33'-6'-21,"-3"0"7,-4 0 6,-3 1 6,-2-1 4,3 1 0,2 1 1,3 1 2,1 0-1,3 1-1,2 1-2,2 1 0,2 0-2,3 0 1,1 0-1,3 0 0,2 0-1,0 1 0,1 1-1,1 1-1,0 0 0,1 0 1,1 0 1,0 0 0,2 0 0,1 0 0,2-1-1,1 1 1,-1 0 0,-2 0 0,-4 0 0,-3 0 1,-4 0 0,-8-1-1,-8-1 1,-6-1 0,-1 0-1,6 2 1,7-1 0,7 2 0,0-1 0,-8 0 0,-8-1 0,-6 0 0,-1 0 1,8 1-1,7 2 1,8 1-1,-1 0 1,-6 0 0,-6-1-1,-7-1 1,3 2-1,11 2 1,12 3-1,12 4 0,5 0 1,1-2-1,0-1-1,-1-1 1,2-2 0,1-1-1,1-2 1,2-1-1,1-2 2,2 1 0,1 0 1,2 0 2,0 0 0,1 0-1,-1 0 1,1 0-1,-1 0 1,2 0 0,0 0 0,1 0 0,0-1-1,-1 0 1,0-1-1,-1 0-1,-4-1 0,-5 0 1,-6 0-1,-6 0 1,-8 0-1,-7 0 0,-8 0 1,-8 0-1,2-1 1,13-1-1,14-2 2,13-1-1,6-1 0,-1 2 1,0 0-1,-1 0-1,-2 1 1,-1 0-1,-3 0 1,-2 1 0,-2-2-1,-2 2-3,-1-1-3,-1 0-3,-2 0 0,-1 0 1,-2 0 2,-1 0 1,-3 0 1,-4 0 2,-3 0 2,-4 0 1,-2 1 2,-1 0 0,-1 0 1,0 2 1,-2 0-1,-5-1 1,-2-1 0,-5-1-1,-5-1-6,-7-2-12,-8-3-14,-7-1-12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43750 36359,'0'-12,"6"0,0 1,0 5,0 0,-1 6,1 0,0 0,0 0,12-6,0 0,-1 18,1 0,-12-7</inkml:trace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58300 52400,'0'24,"0"-13,0 1,24 6,-1-1,13-5,-1 0,-17 0</inkml:trace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63950 46750,'12'0,"5"6,1 0,-12 6,0-1,0-5,0 0,-6 6,0 0,0-6</inkml:trace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62324 47100,'-24'59,"24"-47,0-1,0 13,0-1,6-11,0 0,0 29,0 0,-1-29,1 0,0 35,0 0,0-17,0-1,0-17</inkml:trace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62800 47471,'0'-12,"35"-23,1-1,16-5,1 0,-23 23,-1 1,36-7,-1 1,-40 17,-1 0,36 0,0 0,-36 24,1-1,-18-5,0 0,-24 11,0 1,7-18</inkml:trace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62310 48200,'-12'0,"7"0,-1 0,0 24,0-1,-23 48,-1-1,-5 18,0 1,17-36,0 0,18-42,0 1,30-24,-1 1,18-25,0 1,0 6,0-1,-29 18,0 1,29-19,0 1,-24 17,1 0,-30 30,0 0,-41 46,0 1,-12 29,0 0,-5 6,-1 0,0-12,0 1,18-36,0-1,12-34,0 0,23-18,0 0,-29-6,0 0,35 0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62850 50700,'141'59,"-117"-53,-1 0,66 11,-1 1,12 0,0-1,-24-11,1 0,-24-6,0 0,-30 0,1 0,-24 6,0 0,-12-6,0 0,-5 0,-1 0,6 0</inkml:trace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63912 52400,'-12'106,"12"-47,0 0,0-12,0 0,0-12,0 0,0 7,0-1,0-18,0 1,6-18,0 0,-6-12,0 0,0 0,0 0,6-6</inkml:trace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63550 52585,'0'-11,"41"-7,0 0,30-11,-1-1,13-11,-1 0,-35 18,0-1,-41 24,0 0,-18 24,0-1,0-5,1-1,-42 48,0 0,-12 5,1 1,5-18,0 0,47-47,1 0,22-24,1 0,47-35,0 1,-12 10,0 1,-24 23</inkml:trace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15959 47435,'12'-23,"-6"17,0 0,-18 24,0-1,-29 36,0 0,23-29,1-1,-84 106,1 1,24-7,-1 1,30-48,0 0,18-40,-1-1,13-29,-1 0,18-24,0 0,6 7</inkml:trace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17850 47900,'24'24,"17"17,0 0,53 53,0 0,12 18,0 0,-42-48,1 1,-36-41,1-1,-19-17,1 0,0 0,0 0,-30-24,0 0,7 13,-1-1,0-6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43047 36362,'-12'0,"6"0,1 0,-1 0,0 0,0 0,0 0,12 0,0 0,0 0,0 0,11 0,1 0,-12 0,0 0,29 0,0 0,0 0,1 0,5 0,0 0,0 0,0 0,-11 0,-1 0,6 0,0 0,-17 0,0 0,-24 0,0 0,0 0,0 0,-11-6,-1 0,-6 6,1 0,11 6</inkml:trace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17762 50050,'-12'12,"24"-6,0 0,29 17,0 1,-6-13,0 1,-23-6,0 0,-6 0</inkml:trace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16900 51406,'0'12,"6"-12,0 0,23-6,1 0,34-18,1 1,12-1,-1 1,-23 17,0 0,-41 30,0-1,-36 59,1 1,-30 17,0 0,35-59,0 0,-41 77,1-1,34-58,1 0,23-65,0 0,11-35,1 0,0 23</inkml:trace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22750 48750,'12'24,"11"-1,1 1,17-1,0 1,6-7,0 1,-6-6,0-1,-29-5,0 0,-6-6,0 0,-6 6,0 0,-6 0</inkml:trace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20700 50906,'12'0,"11"6,1 0,41-24,-1 0,66-29,-1 0,0-6,1 0,-36 24,0 0,-47 23,0 0,-41 0,0 0,-12 12,0 0,-6 0</inkml:trace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22322 50250,'-24'35,"7"6,-1 1,-6 40,1 0,-12 30,-1 0,-5-6,0 0,12-41,-1-1,19-52,-1 0,6-24</inkml:trace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22900 51300,'71'106,"-18"-47,-1 0,-28-36,-1 1,25 40,-1 1,-30-41,1-1,29 24,0 0,-18-29,1 0,-30-24,0 0,-12-18,0 1,6 5</inkml:trace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26550 49850,'12'0,"0"0,-1 0,-5 6,0 0,0 6,0-1,6 48,-1 0,-5-24,0 1,6 122,0 1,-1-6,1 0,-6-82,0-1,0-58,0 0,-6-24,0 0,23-47,1 1,5-48,1 0,-13 41,1 0,-12 36</inkml:trace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29297 47591,'-12'-23,"-12"-7,1 1,5 5,1 1,-7 17,1 0,5 30,0-1,-11 48,0-1,-7 65,1 1,-6 70,0-1,17-69,1-1,17-100,0 1,6 17,0-1,6-34,0 0,6-24,-1 0,1-6,0 0,-6-5</inkml:trace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29050 50362,'47'-12,"6"-11,0-1,12-11,-1-1,1 7,0 0,-30 17,0 0,-17 12,0 0,-24 18,0-1,0-5,0 0,-17 35,-1 0,7-23,-1-1,-29 48,0-1,0 13,0-1,5-23,1 0,6-30,0 1,23-30,0 0,12-30,0 1,-6 11</inkml:trace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29450 50800,'35'35,"18"6,0 1,30 10,-1 1,-29 6,0 0,-30-24,1 0,-24-17,0 0,-6-30,0 0,0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44735 37597,'36'-23,"-25"17,1 0,-6 6,0 0,-6 23,0 1,-18 23,1 0,-1-6,0 1,7-7,-1 0,6-17,0 0,12-36,0 0,23-35,1 0,5 0,0 0,1 18,-1 0,-11 23,-1 0,-17 12,0 0,12 0,-1 0,-11 6,0 0,0 23,0 1,0 5,0 0,-6 7,0-1,-12-12,0 1,6-18,0-1,1-11,-1 0,6-5</inkml:trace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33350 46550,'0'12,"12"5,-1 1,1 12,0-1,-6-17</inkml:trace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32000 47721,'47'0,"-6"-18,0 0,60-23,-1 0,35-18,0 0,-70 42,0-1,-42 18,1 0,-30 12,0 0,-23 11,-1 1,12-13</inkml:trace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32609 48300,'-24'59,"7"17,-1 1,12 58,0 0,-23 65,-1 0,-5-12,0 0,17-76,1 0,11-47,0-1,0-52,0 0,12-18,0 0,11-18,1 1,-6 11,0 0,-7-5,1-1,6-5</inkml:trace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34412 48850,'12'35,"-12"6,0 1,0 16,0 1,0 0,0 0,-6-18,0 0,0-29,0 0,6-24,0 0,6 12,0 0,-6 12,0 0,0 5,0 1,0-12,0 0,-6 17,0 1,6-7,0 1,0-6,0 0,0 11,0 1,0-18,0-1,0 25,0-1,0-17,0 0,0-30,0 0,0-23,0 0,6 24</inkml:trace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34562 49968,'-12'-12,"12"6,0 0,18-6,-1 1,19-7,-1 0,0 1,1-1,-13 18,1 0,-18 6</inkml:trace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34050 51600,'0'35,"0"6,0 1,12 34,0 0,-1 1,1-1,-6-23,0 0,-6-29,0-1,0-17,0 0,0-12,0 0,0-6</inkml:trace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33850 51885,'24'0,"5"-23,0-1,30-11,0 0,18-7,-1 1,-29 24,0-1,-29 18,0 0,-42 53,1 0,-36 35,0 0,-12 0,1 0,11-29,0 0,47-53,0 0,30-36,0 1,-7 11,1 1,41-30,0 0,-29 23</inkml:trace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37100 48800,'12'71,"-6"23,0 0,-6 0,0 0,-6-41,0 0,6-47,0 0,-6-12</inkml:trace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36900 48668,'24'0,"5"0,0 0,24-24,0 1,12 5,-1 0,-11 7,0-1,0 6,0 0,-12 18,0 0,-29 17,0 0,-12 18,0 1,-12 28,0 1,-11-1,-1 1,7-24,-1-1,6-34,0 0,7-18,-1 0,0 0,0 0,0-12,0 0,-6 6</inkml:trace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37385 49913,'-23'12,"17"-12,0 0,30-6,-1 0,30-12,0 1,6 5,-1 0,-22 1,-1-1,-23 6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48750 37474,'12'-24,"0"59,-1 1,-11 34,0 1,0 0,0-1,12-34,0-1,6-29,-1 0,-5-18,0 0,-6-5</inkml:trace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37350 50715,'12'0,"5"-6,1 0,35-29,0-1,6 7,-1 0,-22 17,-1 0,-29 12</inkml:trace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37162 51757,'-12'12,"18"-6,0 0,29-12,0 0,24-23,0-1,-6-5,0 0,-17 5,-1 1,-29 23</inkml:trace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37948 49250,'0'12,"0"17,0 1,0-13,0 1,-6 76,0 0,0 18,0-1,0-5,0 0,6-41,0 0,-6-18,0 0,6-30,0 1,6-12</inkml:trace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36485 53645,'-23'0,"17"0,0 0,18 0,0 0,58-18,1 0,29 0,0 1,-12 5,0 0,-35 12,0 0,-41 0,0 0,-18 6,0 0,-6 0,0 0,7 0,-1 0,-18 5,1 1,11-6</inkml:trace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68005 49262,'12'0,"0"-6,0 0,-24 59,0 0,-35 76,0 1,-41 52,0 0,-24 1,0-1,24-76,0 0,65-77,-1 1,30-48,0 0,17-23,1 0,-12 12</inkml:trace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69450 52000,'0'35,"18"-11,-1-1,-5-11,0 0,64 64,1 1,5 11,0 0,-5-41,-1 0,-11-29,-1-1,-28-5,-1 0,-29-12,0 0,-24-12,0 0,-5-5,-1-1,13 12</inkml:trace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75062 53530,'0'12,"-6"-7,0 1,6 6,0 0,12-6,0 0,17-6,0 0,7-30,-1 1,-18 5,1 1,-12 11,0 0,-6-6,0 1,0 11,0 0,-12 0,0 0,-23 18,0 0,17 11,1 1,5-18</inkml:trace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27147 55559,'-12'0,"6"-6,1 0,-7 6,0 0,24 0,0 0,52-6,1 0,76-11,0-1,71 0,0 1,-12 17,0 0,-83 6,1 0,-65-6,0 0,117-6,1 0,-71-12,0 0,-59 13,0-1,71-30,-1 1,-40 17,0 1,-60 11,1 0,-24 6,1 0,-54 6,0 0,-47 23,1 1,-19-1,1 0,-18 7,0-1,-41 18,0 0,-18-12,0 0,29-5,1-1,53-12,-1 1,77-18,0 0,29-12,1 0,17-6,0 0,29-5,0-1,24-5,0-1,-23 18,-1 0,53-23,1-1,-42 25,0-1,53-12,0 0,-47 13,0-1,142-6,-1 0,6 12,0 0,-24-6,1 0,-24 0,0 1,-23-1,-1 0,-52 6,-1 0,-35 0,1 0,-54 0,0 0,-11-6,0 0,-1-6,1 1,-6 11,-1 0,30 0,1 0,-13 0</inkml:trace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25750 47950,'-12'24,"-11"28,-1 1,-11 41,0 0,5 0,1 0,23-47,0 1,6-31,0 1,0-24</inkml:trace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25850 48824,'0'-12,"6"0,0 0,6-5,-1-1,25-5,-1-1,36 6,-1 1,-5-7,0 1,-30 17,0 0,-23 0,0 0,-6 6,0 0,-12 12,0 0,-23 29,-1 0,-11 12,0 0,11-6,1 0,11-23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48462 37300,'0'12,"-18"11,0 1,-17 52,0 1,-42 52,1 0,-1 1,1-1,17-41,0 1,30-48,0 0,17-35,0 0,12-12</inkml:trace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17500 56559,'0'-12,"18"0,-1 1,36-1,0 0,18 12,-1 0,19 0,-1 0,-18 0,1 0,-48 6,1 0,82-6,0 0,-30 6,1 0,-30-6,0 0,-18 5,0 1,-23-6,0 0,-6 6,0 0,-23-6,-1 0,12 6,1 0,-54 0,0 0,6-1,1 1,40-6,0 0,-82 12,0 0,-17 5,-1 1,36-12,-1 0,54-6,0 0,35 0,-1 0,37 0,-1 0,35-6,1 0,-1 6,1 0,-42-6,0 0,106-5,0-1,18-12,0 1,-35 5,-1 1,-58 17,-1 0,-46 0,0 0,-24 5,0 1,-18 6,1 0,-42 5,1 1,-1-6,0 0,53-12,1 0,-7 5</inkml:trace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42100 56983,'0'-12,"0"6,0 0,24 0,-1 0,12 6,1 0,17-5,-1-1,25 6,-1 0,7 0,-1 0,-5-18,-1 0,-5-5,-1-1,12-11,1-1,-13 13,1-1,-24 18,0 1,-35 5,0 0,35 0,0 0,-30 0,1 0,0 0,-1 0,-5 0,0 0,-12 5,0 1,-6-6,0 0,-6-6,0 1,7 5,-1 0,-18-12,1 0,-13 12,1 0,0 0,0 0,-13 0,1 0,0 12,0 0,0 5,0 1,0 5,0 1,0-12,0 0,24-7,-1 1,12-6,0 0,7 0,-1 0,12 0</inkml:trace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51609 56547,'-24'0,"13"-6,-1 0,6 1,0-1,24 6,-1 0,19 0,-1 0,6 6,0-1,-23-5,-1 0,89 0,0 0,65-5,-1-1,13 6,-1 0,-41 23,0 1,-17-18,-1 0,-11-6,0 0,-36-18,0 0,-40 6,-1 1,-29 11,0 0,-6-6,0 0,-18 6,0 0,7-6,-1 0,-29 6,0 0,23 6</inkml:trace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49500 59850,'35'35,"-11"-23,-1 0,36-18,0 0,29-41,0 0,7-30,-1 1,-6-6,0-1,-23-17,0 0,-24 6,0 0,-29 18,0-1,-24 36,0 0,-29 35,0 0,-1 41,1 1,-6 34,0 1,18 17,-1 0,13 18,-1 0,24 0,0 0,29-53,0 0,18-48,0 1,6-29,0-1,12-35,-1 1,-52 40</inkml:trace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54850 60680,'12'-12,"-6"12,0 0,-6 6,0 0,5 29,1 0,-6 12,0 1,6-13,0 0,12-23,-1 0,7-36,-1 1,1-36,-1 0,-11-6,0 0,-18 24,0 0,-23 35,-1 0,-5 24,0-1,17 13,1-1,5-5,0-1,12-11,0 0,12 0</inkml:trace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57327 59550,'-24'12,"18"5,0 1,-11 41,-1 0,-11 41,-1 0,7-12,-1 1,24-37,0 1,6-35,0 0,11-18,1 0,-12 0,0 0,18-24,-1 1,-11 11,0 0,35-41,0 0,-35 41</inkml:trace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56727 60474,'-71'0,"24"-12,0 0,41 12,0 0,12 6,0 0,17 0,1 0,23 0,0 0,-29-6</inkml:trace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58965 59950,'12'0,"-42"18,1-1,-24 24,0 1,-6 11,0-1,18-5,0 1,35-19,0 0,47-17,0 0,12 0,0-1,-23-5,-1 0,-17-6,0 0,0 6,-1 0,-11 0,0 0,0 11,0 1,-41 17,0 0,0-5,0-1,11-17,1 0,23-12</inkml:trace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57297 60402,'-35'12,"29"-12,0 0,18 0,0 0,17-12,0 0,7-6,-1 1,18 5,0 0,-42 12,1 0,12-6</inkml:trace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62056 60568,'-71'-36,"54"36,-1 0,18 18,0 0,0-7,0 1,0 35,0 0,0-5,0-1,24-18,-1 1,18-36,1 0,-1-29,0 0,-11-12,-1 0,-23 6,0 0,-36 17,1 1,-12 29,-1 0,7 29,0 1,23 5,0 0,24-5,0-1,-1-23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50895 37650,'0'12,"0"-6,0 0,0 29,0 0,-24 18,0 0,13-6,-1 1,0-25,0 1,12-7,0 1,0-12,0 0,0-12</inkml:trace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63397 59320,'83'-58,"-7"-7,1 0,-13 1,1-1,-35 24,-1 0,-23 29,0 0,-12-6,0 1,-23 11,-1 0,-11 24,0-1,-6 42,0 0,-1 58,1 1,6 82,0 0,-12 129,0 0,6-105,0-1,23-134,1-1,17-65,0 1,12-36,0 0,6-35,-1 0,1 12</inkml:trace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62735 61721,'-35'-12,"76"0,0 0,77-5,0-1,23 18,0 0,-70 0,-1 0,-46 6</inkml:trace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70174 6374,'-12'-12,"6"6,0 0,6 12,0 0,6 0,0 0,6 5,-1 1,-5 6,0-1,6-5,0 0,-7 0,1-1,0 1,0 0,0-6,0 0,0 5,0 1,-1-12,1 0,0 6,0 0,-6 0,0 0,6-1,0 1,-6 0,0 0,0 0,0 0,0 0,0 0,0-1,0 1,0 0,0 0,0 0,0 0,0-12,0 0,-6 0,0 0,6 0,0 1,0-1,0 0,-6 0,0 0,0 0,1 0,-1 0</inkml:trace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67748 8550,'0'12,"0"17,0 1,0 23,0 0,0 5,0 1,-6-12,0 0,0-17,0-1,0-17,0 0,6-18,0 0,-6-6,0 0,6 1,0-1,0 6</inkml:trace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68200 8768,'12'0,"-6"0,0 0,-1 0,1 0,0 0,0 0,6-6,0 0,-1 6,1 0,0-6,0 0,-1 0,1 0,0 1,0-1,-1 6,1 0,0 0,0 0,5-6,1 0,6 6,-1 0,7-6,-1 0,0 0,1 0,-1 0,1 1,-1 5,0 0,1 0,-1 0,-5 0,-1 0,7 0,-1 0,-5 0,-1 0,-5 0,-1 0,-11-6,0 0,12 6,-1 0,-11 0,0 0,18-6,-1 0,1 6,-1 0,-5 0,0 0,-1 0,1 0,0 0,-1 0,-5 0,0 0,-6 0,0 0,-1 0,1 0,0 0,0 0,0 6,0 0,6-6,-1 0,-5 6,0 0,6-6,0 0,-1 0,1 0,-6 5,0 1,6 0,-1 0,-5 0,0 0,0 0,0 0,0 0,0-1,-12-5,0 0,-12 12,1 0,-30 12,0-1,17-5</inkml:trace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72739 9212,'0'-12,"-6"12,0 0,-24 24,1-1,-18 18,0 0,23-17</inkml:trace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69053 9812,'0'-12,"6"12,0 0,-6 6,0 0,0 0,0 0,0-1,0 1,-6 6,0 0,0 0,0-1,0 7,0 0,-5 5,-1 1,-6-1,1 1,5-1,0 1,-6-1,1 1,5-1,0 1,1-7,-1 1,0-6,0 0,6-7,0 1,-5 18,-1-1,0-5,0 0,-5 5,-1 1,0-7,1 1,5-6</inkml:trace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68171 11121,'0'11,"0"-5,0 0,6-12,-1 0,1 6,0 0,6-6,0 1,-1 5,1 0,6-6,0 0,-7 6,1 0,0-6,0 0,-7 6,1 0,18 0,-1 0,1-6,0 0,-1 6,1 0,-7 0,1 0,0-6,-1 1,-5-1,0 0,-1 6,1 0,0-6,0 0,-18 6,0 0,6 6,0 0,-6-6,0 0,6 6,0 0,-6-1,0 1,-5 6,-1 0,0 5,0 1,7-6,-1 0,0-12,0 0,0 11,0 1,6-6,0 0,-6 6,0-1,0-11,1 0,-7 18,0 0,6-6,0-1,-5 1,-1 0,6 6,0-1,-6-5,0 0,1 5,-1 1,0-6,0 0,1 5,-1 1,0-12,0 0,12-1,0 1,-17 6,-1 0,6 6,0-1,1-5,-1 0,0-1,0 1,-5 0,-1 0,0 0,1-1,5 1,0 0,6-6,1 0,-13 5,0 1,1 0,-1 0,12-12,0 0,-17 17,-1 1,6-6,1 0,-19 5,1 1,-12-1,0 1,35-12,1 0,-13 0</inkml:trace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69650 12300,'12'0,"-6"0,0 0,-1 0,1 0,0 0,0 0,0 6,0 0,6 0,-1 0,7 11,0 1,-1-6,1-1,5 13,1-1,-1-5,1 0,-6-1,-1 1,1-6,0 0,-13-12,1 0,18 17,-1 1,-5-6,0 0,-1-7,1 1,0 0,-1 0,-5 6,0 0,5-7,1 1,-6 0,0 0,-1 0,1 0,-6 0,0 0,6-6,-1 0,-11 6,0-1,6-5,0 0,0 0,0 0,0 0,0 0,-6 6,0 0,6-6,-1 0,1 0,0 0,6 0,0 0,17 6,0 0,-17 0,0 0,0-6</inkml:trace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69500 14500,'12'0,"-6"18,0-1,-1 30,1 0,0 12,0 0,0-12,0 0,0-23,0-1,-6-17,0 0,0 0,0 0,-6-18,0 0,0-11,0-1,6 18,0 0,-6-5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50800 36650,'24'0,"-7"0,1 0,-12 0,0 0,29 0,0 0,6 0,0 0,-11 0,-1 0,-23 0,0 0,0 6</inkml:trace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69224 14582,'-12'0,"6"0,0 0,18 0,0 0,11 0,1 0,17-11,0-1,6 0,0 0,-11 6,-1 1,-23-1,-1 0,31 0,-1 0,-18 6,1 0,-12 0,-1 0,7 0,0 0,-18 6,0 0,0 0,0 0,0 5,0 1,0 6,0-1,-12 13,0-1,0-5,1-1,11-17,0 0,-18 24,0-1,1-5,-1-1,12-17,0 0,6 0,0 0,-6-12</inkml:trace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69509 15699,'-24'12,"13"-12,-1 0,6 0,0 0,12 0,0 0,17-6,1 0,-12 6,-1 0,31-12,-1 0,0 1,0-1,0 0,1 0,-13 0,1 1,-13-1,1 0,-12 6</inkml:trace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75463 10550,'-12'0,"6"0,0 0,6 6,0 0,-6-6,0 0,1 0,-1 0,6 12,0-1,-12 13,0-1,-5 13,-1-1,-11 12,-1 0,1 6,-1 0,1 0,0 0,5-12,1 0,17-17,0-1,0-11,0 0,-12 11,1 1,-1-1,1 1,-13-1,1 1,-12-7,-1 1,-10 11,-1 1,35-24</inkml:trace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76900 12350,'12'0,"-6"0,0 0,-1 6,1 0,12 6,0-1,11 13,0-1,7 1,-1-1,0 1,1-1,-7-5,0 0,-5-7,0 1,-13-12,1 0,17 12,1 0,-12-7,-1 1,1 0,-1 0,1 0,0 0,-12-6,0 0,-1 0,1 0,0 6,0 0,0-6,0 0,0 0,0 0,0 0,-1 0,1 0,0 0,0 0,0 0,-6 6,0-1,6-5,0 0,0 0,-1 0,13 6,0 0,23 0,0 0,-23 0</inkml:trace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29535 17000,'-23'12,"17"-12,0 0,6 6,0 0,6-6,0 0,6 0,-1 0,13 0,-1 0,-11 6,0-1,0-5,-1 0,-5 0,0 0,12 0,-1 0,13 0,-1 0,7-5,-1-1,12 0,0 0,12 6,0 0,-1 0,1 0,6-6,0 0,-18 6,0 0,-36 6,1 0,47 6,0-1,11 7,1 0,5-12,1 0,-1 0,1-1,5-5,0 0,12 0,1 0,-7 6,0 0,-29-6,0 0,-36 0,1 0,52 0,1 0,-1 0,0 0,-5 0,0 0,-18 6,-1 0,-22 0,-1 0,-17-6,0 0,-18 6</inkml:trace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8252 7400,'-12'12,"6"-6,0 0,0 29,0 0,1 24,-1 0,6 11,0 1,0 0,0-1,-6-17,0 0,-12-6,1 0,-1-23,0-1,-5-5,-1-1,-5-5,-1 0,-11-6,0 0,0-12,0 0,5-29,1-1,29 25</inkml:trace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9497 6300,'-23'0,"17"0,0 0,0 6,0 0,12-6,0 0,17 0,1 0,-7 0,1 0,0 0,-1 0,-11 6,0 0,0-6,0 0,0 0</inkml:trace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10898 7000,'0'12,"0"5,0 1,0 0,0-1,-6 19,0-1,0 0,0 1,0-1,0 0,0-17,0-1,6-11,0 0,0 0,0 0,0 0,0 0,0-12,0 0,0 0,0 0,0-6</inkml:trace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11100 6050,'0'36,"6"-36,0 0,0 0,0 0,0-6,0 0,-6 0,0 0,-6 6,0 0,6-6,0 0,-6 6</inkml:trace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12185 6697,'12'12,"-12"-6,0 0,6-6,0 0,6 6,-1-1,13-5,0 0,5-5,1-1,-1-12,0 0,1-11,-1 0,-17-7,0 1,-12 11,0 1,0 17,0 0,-12-12,0 1,7 17,-1 0,-18-6,0 0,19 6,-1 0,-30 6,1 0,0 17,-1 1,13 17,-1 0,6 18,1 0,11-6,0 0,12-12,0 0,11-17,1-1,17-11,1 0,-1-12,1 0,-19-6,1 0,29-12,0 1,-23-1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52147 37421,'24'0,"-18"-6,-1 0,-5 12,0 0,0 29,0 0,-11 24,-1 0,0-6,0 0,1-18,-1 1,12-30,0-1,-6 13,0 0,6-30,0 0,18-41,-1 0,7-12,-1 1,13-1,-1 0,-5 30,-1 0,-17 23,0 0,-7 12,1 0,6 0,0 0,-6 0,0 0,5 18,1-1,0 19,0-1,-12 12,0 0,0-6,0 1,-6-7,0 0,0-5,0-1,-6-11,1-1,11-11,0 0,0 0,0 0,6-12</inkml:trace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12547 5235,'-23'-23,"17"17,0 0,0 6,0 0,18 6,0 0,29 23,0 1,18 11,-1 0,-5 6,0 0,-29-29</inkml:trace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17135 8935,'-35'-11,"23"5,1 0,-13 0,0 0,-5 18,0 0,-1 17,1 0,23-11,0 0,6-6,0-1,0 7,0 0,6-12,0-1,35 7,0 0,6 0,0 0,-17-6,-1-1,-17-5,0 0,-24 18,0 0,-29 11,0 1,5-13,1 1,12-12,-1 0,18-12</inkml:trace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18694 7812,'0'-12,"0"24,0 0,0 40,0 1,-12 53,1 0,-7-18,0 1,12-60,1 1,-1 17,0 0,0-36,0 1,6 0,0 0,0-18,0 0,0-12,0 1,18-24,-1-1,7-17,-1 1,7 11,-1 0,-5 17,-1 1,-11 23,0 0,5 0,1 0,-12 0,0 0,5 12,1 0,-6 0,0 0,0 29,0 1,-6 11,0 0,-6 0,0 0,0-12,0 0,0-11,0-1,1-11,-1 0,6-24,0 0,6 1,-1-1,1 0</inkml:trace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21000 8882,'12'0,"-6"-6,-1 1,1-7,0 0,-6-6,0 1,0-13,0 1,-6 0,0-1,-5 12,-1 1,6 11,0 0,-12 0,1 0,5 6,0 0,-17 24,0-1,5 30,1 0,11 18,0-1,12-23,0 0,18-29,-1 0,13-24,-1 0,-5-18,-1 1,-11 11,0 0,11-23,1 0,-13 23,1 0,6-11,-1-1,-11 13,0-1,6-12,0 1,-18 40,0 1,-6 23,0 0,7-5,-1-1,6-6,0 1,6-19,-1 1,1-12,0 0,12 0,-1 0,-5-6,0 0,35-41,0 0,0-6,0 1,-18 4,1 1,-24 24,0-1,-12 24,0 0,-12 24,1-1,5 19,0-1,6-6,0 0,6-5,0-1,0-17,0 0,18 11,0 1,-1-13,1 1,-6-12,-1 0,19 0,-1 0,1-35,-1 0,-6-12,1 0,-18-12,0 0,-12 6,0 0,-18 35,1 1,17 11,0 0,-41 6,0 0,6 18,0-1,35-5,0 0,-6-6,1 0,-1 5</inkml:trace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20774 7285,'-12'-23,"6"17,0 0,18 6,0 0,-12 6,0 0,11 6,1-1,0-5,0 0,17 23,1 1,11 11,0 0,-23-23</inkml:trace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58112 37559,'-12'-12,"-6"-6,1 1,17 11,0 0,6 6,-1 0,25 12,-1 0,42 5,-1 1,-11-6,0-1,-12-5,0 0,24 12,-1-1,-17-5,0 0,-35-6,-1 0,-23-6,1 0,-25 0,1 0,-30-6,0 0,-41 12,0 0,-17 6,-1-1,47-5,1 0,46 0,1 0,-7-6,1 0,41 0,0 0,17 0,0 0,36 6,0 0,41-12,-1 0,25-12,-1 1,-5-13,-1 1,-82 17,0 0,-29 6,0 0,-6 1,0-1,-36 12,1-1,-53 19,-1-1,-40 25,-1-1,7 0,-1 0,83-30,0 1,35-12,0 0,5 0</inkml:trace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31085 59727,'-11'0,"5"0,0 0,0 0,0 0,12 0,0 0,6 0,-1 0,7 0,0 0,5 0,1 0,-1 0,1 0,17 0,0 0,12 0,0 0,12 0,-1 0,13-6,-1 0,1 0,-1 0,-23 0,0 0,-30 1,1-1,58-6,1 0,11 0,0 0,12 1,-1-1,1 6,0 0,0 6,0 0,6-6,-1 0,7 6,0 0,-36-6,0 1,-47 5,1 0,87-6,1 0,-7 0,1 0,-6 6,-1 0,1 0,0 0,-12 0,0 0,-18 0,0 0,-11 0,0 0,-30 0,0 0,-29 6,-1 0,7-6,0 0,-7 0,1 0,0 0,0 0,-18 0,0 0,0 6</inkml:trace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53050 59872,'0'-12,"0"6,0 0,0 0,0 1,6 5,0 0,6 0,-1 0,7 0,0 0,11-6,0 0,13 6,-1 0,6-6,0 0,-6 6,0 0,-23 0,-1 0,25 0,-1 0,-24 0,1 0,58-6,1 0,5 0,0 1,13-1,-1 0,6 6,0 0,-18 0,0 0,-5-6,-1 0,-17 0,0 0,-42 0,1 1,29 5,0 0,-24 0,1 0,23 0,0 0,-6-6,0 0,-11 6,-1 0,-5 0,-1 0,-11 0,0 0,-18-6</inkml:trace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31897 65741,'-23'12,"11"0,0 0,30-12,-1 0,48-6,0 0,11-18,0 1,1-1,-1 1,-17-1,0 1,-36 11,1 0,-36 12,0 0,1 12</inkml:trace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32533 66800,'-12'47,"12"35,0 1,-6 64,0 0,-6 41,0 0,1-82,-1 0,6-65,0 0,6-29,0-1,0 7,0 0,0-36,0 0,6 1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41100 68211,'12'0,"-6"0,0 0,-1 0,1 0,0 0,0 0,6 0,0 0,-1-6,1 0,6 6,-1 0,1 0,0 0,5 0,1 0,11 0,0 0,12 0,0 0,-11 0,-1 0,-17 0,-1 0,36 0,0 0,0-6,0 0,0 0,0 0,11 6,1 0,-6 0,0 0,11 0,1 0,-7-6,1 1,-12-1,0 0,6-6,0 0,5 6,1 0,11 0,1 1,-7 5,1 0,5 0,1 0,-18 0,-1 0,-5 0,0 0,-6 0,0 0,-6 0,1 0,-13 0,0 0,-17 0,0 0,6-6,-1 0,-5 6,0 0,5-6,1 0,-12 6,0 0,-12 0,0 0,0-6</inkml:trace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33300 67406,'35'-12,"-17"0,0 1,-7 5,1 0,-6 6,0 0,23-12,1 0,5 6,0 1,1-1,-1 0,-5 0,-1 0,-5 6,-1 0,-17 0,0 0,-6 6,0 0,0 0,0 0,0-1,0 1,0 0,0 0,0 0,0 0,0 6,0-1,6 1,0 0,-6 11,0 1,11 41,1-1,-6 42,0 0,0 6,0 0,-6-42,0 1,0-30,0 0,-6-11,0-1,6-17,0 0,-6-12,0 0,0-6,0 0,-5-18,-1 1,6-1,0 1,0 11</inkml:trace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32750 68608,'12'0,"17"-18,1 0,29-5,-1-1,13 1,0-1,-36 12,0 0,-23 12,0 0,6-5,-1-1,-5 0,0 0,-6 0</inkml:trace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33200 69496,'0'12,"6"-12,0 0,29-18,0 0,24-11,0-1,0-5,-1 0,-52 29,0 0,12 0</inkml:trace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33000 70799,'12'0,"23"-18,0 0,36-17,-1 0,-46 17</inkml:trace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32550 70520,'12'0,"-6"0,0 0,5-6,1 0,0 0,0 0,17-6,0 1,1-1,-1 0,12 0,1 0,-13 1,0-1,1 0,-1 0,1 6,-1 0,-11 0,-1 1,-5-1,0 0,-6 6,0 0,0 0,0 0,-1 0,1 0,0 0,0 0,0 0,0 0,0 0,0 0,-1-6,1 0,0 6,0 0,0 0,0 0,0-6</inkml:trace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37650 65624,'0'12,"12"-12,0 0,23 0,0 0,24-6,0 0,5-6,1 0,-24 12,0 0,-29 0,0 0,-12 6</inkml:trace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37450 67374,'47'-12,"35"-17,1-1,58-11,0 0,-24 17,1 1,-65 11,0 0,-30 12,1 0,-30 6,0 0,-12 0</inkml:trace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38541 66800,'12'82,"-6"42,0-1,-6 42,0 0,0-83,0 0,0-58,0-1,-6-5,0-1,6-5,0 0,-6-6,0 0,-11-12,-1 0,-6-23,1-1,-1 13,1-1,11 6</inkml:trace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37521 69020,'-24'-24,"1"18,-1 0,42 6,-1 0,30-17,0-1,24 0,-1 1,13-13,-1 1,-64 23,-1 0,7-12</inkml:trace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40374 65212,'-12'0,"6"-6,0 0,6 24,0-1,18 72,-1-1,24 94,1 0,-7 13,0-1,-11-41,-1 0,-17-59,0 0,-6-41,0 0,6-30,0 1,-6-30,0 0,0-29,0-1,-6-40,0-1,6 54,0-1,-6-5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56300 67824,'0'11,"0"-5,0 0,0 0,0 0,12-6,0 0,-1 0,1 0,0 0,0 0,-1 6,1 0,6-6,-1 0,13 0,-1 0,12 0,1 0,5-6,0 0,11 6,1 0,0-6,0 0,6 6,-1 0,1 0,0 0,-7-6,1 0,-18 6,1 0,-31 0,1 0,29-6,0 1,-29 5,0 0,23 0,0 0,-17 0,0 0,41-6,-1 0,-5 6,0 0,-6 0,0 0,0 0,0 0,0 0,0 0,1 6,-1 0,-6-1,0 1,-6-6,0 0,-23 0,0 0,23 0,1 0,-1 0,0 0,-5-6,-1 1,0 5,1 0,-13 0,1 0,-12 0,0 0,-18-6,0 0,0 0,1 0,5 6</inkml:trace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40499 67850,'-24'24,"12"-7,1 1,-19 17,1 0,-24 36,0 0,-18 5,1 1,5-30,0 0,53-47,1 0,-7 6</inkml:trace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41500 65500,'24'0,"-7"6,1 0,-6 11,0 1,-7-6,1 0,6 35,0 0,6-6,-1 1,-5-25,0 1,0-12</inkml:trace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43577 64950,'0'59,"-41"35,-1 0,-46 35,0 1,5-42,1 0,41-53,0 1,23-25,0 1,7-6,-1 0,0 0</inkml:trace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44950 65350,'24'12,"-7"0,1-1,52 25,1-1,29 12,0 0,-12 6,1 0,-37-24,1 1,-23-13,-1 1,-17-12,0 0,-24-6,0 0,0 0,1 0,-1 6</inkml:trace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45174 67450,'0'71,"6"-24,0 0,-6 0,0 0,0-29,0-1,-6 42,0 0,-6-30,0 1,12-24</inkml:trace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46300 67300,'12'82,"0"-17,0 0,-6 64,0 1,-12 17,0 0,0-71,0 0,6-58,0 0,0-42,0 1,0 11,0 0,0-11</inkml:trace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49412 65250,'24'12,"-7"5,1 1,-18 41,0 0,-30 5,1 1,17-36,0 1,-58 64,-1 0,-5-29,-1-1,42-34,0-1,29-23,0 0,0 0,0 0,35-18,1 0,23-11,0-1,12 0,-1 1,1-1,0 1,-36 17,1 0,-25 6,1 0,0 30,0-1,-59 47,0 1,-17 11,-1 0,24-29,0 0,41-47,0-1,30-28,-1-1,30-23,0 0,-6 5,0 1,-17 23,-1 1,-17 5,0 0,-7 6,1 0,0 12,0-1,-24 48,1 0,-36 29,0 0,6-17,0-1,29-52,0 0,24-36,0 0,41-40,0-1,12-23,0-1,-12 13,0-1,-23 42</inkml:trace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52212 65250,'0'24,"-6"-13,0 1,18 0,0 0,29-7,0 1,30-6,-1 0,12 0,1 0,-36 0,0 0,-41 24,0-1,-24 7,0-1,7-11,-1-1,-17 7,-1-1,12-11,1 0,-19 6,1-1,23-11,1 0,-1 0</inkml:trace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52608 66150,'0'12,"0"-6,0 0,-6 5,0 1,-12 29,1 0,-7 24,0 0,1 5,-1 1,7-30,-1 0,12-29</inkml:trace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52259 67850,'0'24,"6"-1,0 1,0 11,0 0,-6 6,0 0,0-17,0-1,0 30,0 0,-6-29,0-1,-6 30,0 0,6-29,0-1,-5 18,-1 0,6-23,0 0,6-24,0 0,0-18,0 1,0-1,0 1,6 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6" units="1/cm"/>
          <inkml:channelProperty channel="Y" name="resolution" value="28.34646" units="1/cm"/>
          <inkml:channelProperty channel="F" name="resolution" value="1" units="1/dev"/>
        </inkml:channelProperties>
      </inkml:inkSource>
      <inkml:timestamp xml:id="ts0" timeString="2022-05-23T16:04:57"/>
    </inkml:context>
    <inkml:brush xml:id="br0">
      <inkml:brushProperty name="width" value="0.04603" units="cm"/>
      <inkml:brushProperty name="height" value="0.04603" units="cm"/>
      <inkml:brushProperty name="color" value="#FF0000"/>
    </inkml:brush>
  </inkml:definitions>
  <inkml:trace contextRef="#ctx0" brushRef="#br0">67805 31567 995,'-32'10'-35,"6"-4"3,5-3 3,6-4 4,4-3 4,0 0 4,1 0 4,1-2 5,0 0 2,-1-1 2,-1-1 1,0 0 1,-1-1 2,2 0 1,0 0 0,1 0 2,-1 0 0,-1-1 0,-1 0 0,-2-2 0,-1 1 1,-1-1-1,-1 0 1,0 0 1,-1 0-1,-2-1-1,-2-1-1,0 0 0,-2 0 0,-1 0-1,0 1 1,-1 1-1,0 1 0,2 0 1,1 1-1,2 1 0,1 1 0,4 0 0,3 1-1,3 1 0,-2-1 0,-4-2-1,-6-3 1,-4-1 0,-3-3-1,2-2 1,1-2 0,2-3-1,1-1 1,3-2 0,2-1-1,2-2 1,1-1 0,1 0 0,-1-1 0,0-1 0,-1-1 0,-1-2-1,-4-1 1,-1-1 0,-1-1 0,0 2 1,2 1 0,0 3 0,1 0 1,1 3 0,2 2 1,2 3 0,2 2 0,1 3 0,3 2 0,2 4-1,1-1 0,-1-4 0,-1-5 0,0-4 0,0-1-1,2 4 1,3 4-1,2 4 0,1 0-1,1-1 0,1-1-1,1-2-1,1 0-1,4 0 0,2 2 0,3 0-1,2 0 0,1 0 1,0 1 1,2-1-1,0-1 1,2 0 0,1-3 0,2 0 1,1-2-1,1 1 0,0-1 1,1 1 0,0-1-1,-2 1 1,-1-1 0,-2 1 0,0-1 0,-1 0 1,1 1 0,0-1 1,-1 2 1,-1 3-2,0 3 1,-1 3-1,-2 2 0,-1 1 1,-3 2 1,-2 2 0,2-2 0,7-4 0,6-3-1,7-3 0,4-3 0,1 0 1,3 1-1,0-1 2,1 1-1,0 2 1,0 1 0,1 2-1,-2 1 1,-1 1-1,-2 2 0,0 2-1,-2 0 0,2 1 0,0 1 0,1 1 0,0 0-1,1 1 0,1-1 0,1 0 0,1 1 0,0 1 0,1 2 0,1 1-1,0 1 1,1 1-1,1 1 1,1 1-2,-1 0 1,-2 1 0,-3 1 1,-1 1-1,-3 0 1,-2 1-1,-3 0 0,-1 2 1,-2 0-1,1 1 0,-1 1 0,0 0 1,1 1-1,1 0 1,0-1 0,1 1 0,0 0 0,1 1 0,-1 1 0,0 0 0,0 1 0,-1 1 0,0 0 1,-1 2-1,-2 0 0,-2 0 1,-2 2 0,-2 0 1,-2 0-1,-1 0 1,0-1-1,-1-1 0,0-1 0,0-1 0,-1 0 2,1-1 0,-1 1 0,1 1-1,0 1 0,-1 2-1,0 0 0,-1 1 0,-3 0 1,0-1-1,-2 1 0,-1-1 1,-2 1-1,-2 0 0,0-1 0,-1-1 0,-1 0 0,-1-1 0,0-1 0,0 0 1,0-2 0,0 1 0,0-1 1,0 1-1,0 0 0,0 1 0,0 1 0,1 1-1,1 1 0,0 0-1,1 1 1,-2 0-1,0 2 1,0 0 0,-2 1 0,0-1 1,-1 1 0,0-1 2,-1 0-1,0-3 0,0-2-1,0-2-1,-1-1 1,-3 3 0,-1 3 1,-3 1 0,-1 2 0,0-1-1,1 1 0,-1-1-1,0 1 0,2-1 0,0 1 1,0-1 0,0 2 1,-2 2-1,-2 2-1,-3 2 0,-1 1 0,-1 1 0,0-1 1,-1 0-1,-2 1 0,1-1 0,-2 0-2,0 1 1,0-2-1,2-3 0,1-3 0,2-3-1,0-4 2,2-3 0,0-3 1,1-4 0,0-3 2,0-2-1,0-1 1,1-1 1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54127 55924,'23'-24,"-17"24,0 0,-6 18,0-1,-12 48,0 0,-17 35,0 0,5-18,0 0,13-52,-1-1,-12 48,1-1,17-47,0 1,12-48,0 0,11-40,1-1,17-23,1-1,5 13,0-1,-17 42,-1-1,-11 24,0 1,0-1,-1 0,-5 12,0 0,0 17,0 1,-6-19,0 1,6 47,0 0,-12 12,0 0,-6-7,0 1,1-29,-1-1,12-23,0 0,-6-18,0 0,6 6,0 0,6-5</inkml:trace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52300 68641,'0'24,"0"-18,0 0,18-6,-1 0,36-18,0 0,24-17,-1 0,-17 11,0 1,-41 17,-1 0,36 0,0 0,-41 6,0 0,-24 29,0 1,-17 23,-1 0,-17 6,0-1,-6-5,0 0,0-11,0-1,18-24,0 1,17-12,0 0,13-12,-1 0,12 6,-1 0,25-12,-1 0,18 7,0-1,6-6,0 0,-6 6,1 0,-19 6,0 0,-23 0,0 0,-6 6,0 0,-6 0,0 0,0-6,1 0,-13 0,0 0,7 0,-1 0,6-6</inkml:trace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31147 62400,'-12'0,"36"6,-1 0,13 6,-1-1,0 1,1 0,-7-6,1 0,-13 0,1-1,-12-5,0 0,-12 6,0 0,0 0,0 0,-35 24,0-1,0 6,-1 1,1-1,0 0,17-17,1 0,17-18,0 0,18 0,0 0,11-6,1 0,11 0,0 0,7 0,-1 0,-6 1,0-1,1 6,-1 0,-5-6,-1 0,-17 6</inkml:trace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33445 62350,'-12'0,"6"0,0 0,6 6,0 0,-6 29,0 0,-6 30,1 0,5-24,0 0,0-23,0 0,0 17,0 0,6-29,0 0,0 0</inkml:trace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33150 61335,'0'-11,"0"5,0 0,0 0,0 0,6 6,0 0,0 0,0 0,11 18,1-1,17 7,0-1,24 19,0-1,-41-29</inkml:trace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37062 62000,'-12'0,"12"6,0 0,0 0,0 0,0 35,0 0,0 0,0 0,0-23,0 0,6 35,0-1,11-34,1 0,6-30,-1 0,7-41,-1 0,-5 0,-1 0,1 12,-1 0,-17 23,0 1,-6 23,0 0,0 29,0 0,0 18,0 0,0-12,0 0,0-23,0 0,24-18,-1 0,12-41,1-1,-7-16,1-1,-13 29,1 1,-18 17,0 0,6 1,0-1,-12 12,0 0,0 0</inkml:trace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39985 61897,'12'-12,"-18"18,0 0,0 29,1 1,-7 11,0 0,12 0,0 0,6-23,0-1,-6-17,0 0,29 0,1 0,5-36,0 1,-5-24,-1 0,-17 0,0 0,-12 18,0-1,-30 19,1-1,-6 18,-1 0,19 18,-1-1,6-5</inkml:trace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39850 60597,'12'0,"-6"12,0 0,-6-7,0 1,5 18,1-1,6 7,0-1,-6-11,0-1,6-5,-1 0,-5-12,0 0,6-24,0 1,11-12,1-1,-1 1,1 0,-6 11,-1 1,-5 17,0 0,-6 6</inkml:trace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62727 67200,'-36'0,"-17"12,0 0,0 17,1 0,10 13,1-1,18-12,-1 1,24-13,0 1,24 5,-1 1,7-1,-1 1,6-18,1 0,-13 0,1-1,-13 7,1 0,-6-6,0 0,-18 23,0 1,-35 17,0 0,0-24,0 1,29-24,1 0,17-12</inkml:trace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63900 65447,'24'0,"-19"6,1-1,12 1,0 0,11 18,0-1,-5-5,-1 0,7-13,-1 1,-5-35,-1-1,1-22,-1-1,-17 0,0 0,-12 23,0 1,-17 35,-1 0,-5 47,0 0,5 17,0 1,19-18,-1 0,35-30,1 1,34-48,1 1,17-54,1 1,-13 5,1 1,-24 23,0-1,-41 37,0-1,-12 24,0-1,-6 25,0-1,-5 18,-1 0,0 0,1 0,17-24,0 1,17-25,1 1,41-53,0 0,17-35,1 0,-1-7,1 1,-1-18,1 1,-30 10,0 1,-24 47,1 0,-24 30,0-1,-12 18,0 0,0 0,1 0,-13 18,1-1,17-5,0 0,-18 23,1 0,17-17,0 0,-23 87,-1 1,7 112,-1-1,-5 101,-1-1,13-93,-1-1,12-111,0 0,0-65,1 0,10-53,1 0,6-41,0 0,0 18</inkml:trace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68000 67578,'12'0,"0"0,-1 0,19 0,-1 0,30-12,0 0,0 1,-1-1,-5 12,0 0,-47 0,0 0,12-6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56244 57400,'23'-12,"-23"0,0 1,0-13,0 1,0-1,0 1,-5 5,-1 0,0 12,0 1,-18-7,1 0,-12 18,-1 0,-5 41,0 0,6 18,0-1,23-11,0 0,18-29,0-1,23-23,1 0,11-35,0 0,0-7,0 1,-11-6,-1 0,-6 18,1-1,-18 24,0 1,-6 16,0 1,0 29,0 0,-12 6,0 1,6-7,0 0,6-18,0 1,12-18</inkml:trace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69700 68402,'12'0,"35"-12,0 0,6-6,0 1,-23 11,-1 0,-11 0</inkml:trace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72900 69906,'12'0,"-6"-6,0 0,82-17,0-1,100 6,1 1,11 11,0 0,-59 12,0 0,-82 6</inkml:trace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30257 20600,'0'12,"0"0,0-1,-12 19,0-1,-23 24,0 0,-6 6,-1 0,25-36,-1 1,-58 64,-1 0,7-17,-1-1,7-11,-1 0,18-36,0 1,29-24,1 0,11-12,0 0,0 0</inkml:trace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32350 22000,'35'12,"30"11,0 1,-1-12,1 0,-53-6,-1-1,25 1,-1 0,-23-6,-1 0,19 6,-1 0,-17 0,0 0,5-6,1 0,-12 0,0 0,-12 6</inkml:trace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31900 23200,'12'12,"0"47,0-1,-6 36,0 0,-6-11,0-1,0-41,0 0,-6-35,0 0,6 0,0 0,-6-6,0 0,6-6,0 0,0-23,0-1,6 7</inkml:trace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33374 23500,'0'12,"0"5,0 1,0 17,0 1,0-7,0 0,0 48,0-1,0 18,0 0,-6-29,0 0,0-30,0 0,6-23,0 0,6-30,0 0,0 7,0-1,-6 0</inkml:trace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35806 21400,'12'24,"-7"-13,1 1,-6 0,0 0,6 17,0 0,-18 13,1-1,-25 18,1-1,-18 1,0 0,0-18,0 0,36-29,-1 0,18-18,0 0,29-6,1 1,17-7,0 0,-18 7,1-1,-13 12,1 0,17 0,1 0,-25 17,1 1,-24 29,1 0,-25 12,1 0,6-18,-1 0,18-23,1-1,17-22,-1-1,1 6,0 0,30-30,-1 1,0 11,0 1,-23 17,0 0,6-6,-1 0,-5 6,0 0,-6 29,-1 1,-10 34,-1 1,-35 6,-1-1,19-23,-1 0,13-35,-1 0,18-24,0 0,23-29,0 0,-5-6,-1 0,-11 23,0 1,11-7,1 1,-12 11</inkml:trace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38300 21762,'12'0,"11"0,1 0,11-6,1 0,11 6,0 0,-6 6,0 0,-11 11,-1 1,-23-6,0 0,-6-6,0-1,-6 1,0 0,-12 12,1-1,11-11,0 0,-24 12,1 0,23-7,0 1,-35 12,0-1,17-11,1 0,11-12</inkml:trace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38537 22300,'-12'12,"6"-12,0 0,6 6,0 0,-6-6,0 0,-5 23,-1 1,0 17,0 0,1 6,-1 0,6-29</inkml:trace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38400 23850,'12'35,"-6"-5,0-1,-6 18,0 0,6 0,0 0,-6-12,0 1,0 11,0 0,0-6,0 0,-6-35,0 0,0-36,0 1,6 17,0 0,-6 1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58256 56947,'-12'24,"0"-18,1-1,5 7,0 0,6-6,0 0,-6 17,0 1,6-12,0-1,-6 48,0 0,0-6,1 0,-1-18,0 1,0-36,0 0,6-24,0 1,12-42,0 0,23-6,0 1,-11 23,-1 0,-17 35,0 0,24-6,-1 1,-23 11,0 0,23 24,1-1,-7 42,1 0,-18 6,0 0,-6-12,0 0,-6-18,0 0,-6-29,0 0,7-12</inkml:trace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38200 24318,'0'12,"6"-12,0 0,29-12,0 0,36-12,0 1,-6-1,-1 1,-22 17,-1 0,-53 35,0 1,-23 17,0 0,-1 0,1 0,-6 6,-1 0,13-23,0-1,17-17,0 0,18-24,0 0,17-11,1-1,5 1,1-1,-1 0,1 1,-13 11,1 0,-6 6</inkml:trace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42012 23380,'-12'0,"12"-6,0 0,6 6,0 0,58-18,1 1,47-7,0 0,-36 7,1-1,-54 18,1 0,-36 0,0 0,-11 6,-1 0,12 0</inkml:trace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43424 22750,'0'35,"0"-11,0-1,0 19,0-1,0 6,0 0,-6-12,0 1,6-13,0 1,-6-24,0 0,6-6</inkml:trace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46712 22829,'0'12,"0"-6,0 0,6 0,0 0,-6 17,0 1,0 23,0 0,0 0,0 0,-6-12,0 0,0-23,0 0,6-18,0 0,0-29,0-1,6-22,0-1,0 12,0 0,-6 35,0 0,23-41,1 1,5 22,0 1,7 23,-1 0,-6 18,1 0,-7 29,1 0,-24 12,0 0,0 0,0-1,-12-5,0 0,12-29,0 0,0-12,0-1,0 1,0 0,0-18,0 1,6-1</inkml:trace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48850 24650,'0'50</inkml:trace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51065 21162,'-12'0,"6"-6,0 0,0 6,0 0,1 0,-1 0,0 12,0 0,0-7,0 1,-6 35,1 1,-1 28,0 1,0 23,1 0,-1 0,0 0,12-12,0 1,6-25,0 1,6-6,-1 0,-5-18,0 1,0-25,0 1,0 23,0 1,-6-30,0-1,5 19,1-1,-6-17,0 0,0 6,0 0,0-18,0 0,-6 6,1 0,5-6</inkml:trace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54027 22682,'0'-47,"0"30,0-1,-36 18,1 0,-24 41,0 0,1 12,-1 0,23-11,1-1,35-18,0 1,35-18,1 0,23-6,-1 0,-11 0,1 0,-13 0,0 0,-29 11,0 1,-24 12,1-1,5-11,0 0,-29 17,0 1,29-24,0-1,-29 13,0 0,35-36,0 0,12 7</inkml:trace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55924 21600,'0'12,"0"-6,0 0,-6 29,0 0,-29 71,-1 0,-5 35,0 0,11-53,1 0,29-76,0 0,6-12,0 0,0-18,0 0,-1 7</inkml:trace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55885 23024,'0'-12,"12"6,0 0,17 6,1 0,11 24,0-1,-6 12,0 1,-17-7,0 0,-18 1,0-1,-6-17,0 0,-35 29,0 0,-6-6,0 0,5-17,1 0,24-18,-1 0,18-12</inkml:trace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57750 24200,'0'12,"0"-6,0 0,0 6,0 0,6-18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56250 55247,'12'-12,"0"1,-1-1,1 6,0 0,17 30,1-1,5 36,0 0,1-1,-1 1,-18-35,1-1,0 1</inkml:trace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59521 21550,'-36'35,"13"12,-1 0,-23 71,0 0,-17 23,-1 0,12-35,0 0,29-59,1 0,17-41,0 0,12-24,0 0,0 7</inkml:trace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62082 22921,'35'-24,"-23"6,0 1,-24 11,0 0,-17 12,0 0,-18 29,0 0,5 7,1-1,6-6,0 0,29-11,0 0,53-13,0 1,18-6,-1 0,-17 0,0 0,-29 5,0 1,-30 6,0 0,-41 11,0 0,18-17,0 0,23-6,0 0,-11-6,-1 0,24-12,0 0,6-5</inkml:trace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64456 22400,'0'47,"-12"30,0-1,-11 24,-1 0,7-35,-1 0,24-42,0 1,23-24,1 0,-1-24,0 1,-17 17,0 0,11-24,1 1,-12 11</inkml:trace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63935 23303,'-11'0,"-1"-6,0 0,30-6,-1 1,54-13,-1 1,13-7,-1 1,-58 29,-1 0,1-12</inkml:trace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66141 21700,'0'12,"0"-6,0 0,-6 23,0 0,0 54,1-1,-13 24,0 0,1-24,-1 0,0-46,1-1,11-29,0 0,18-36,0 1,11-12,1 0,11-12,0 0,-5 12,-1-1,6 13,0 0,-11 23,-1 0,-5 18,0-1,-18 31,0-1,-6-6,0 0,6-17,0 0,-12 11,0 0,12-17,0 0,-11 17,-1 1,6-24,0-1,6-10,0-1,6-6</inkml:trace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68250 24200,'0'12,"6"0,0 0,-6-6,0 0,6-6</inkml:trace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68844 21450,'-12'0,"7"0,-1 0,0 0,0 0,12 0,0 0,23 24,1-1,28 36,1 0,0 29,0 0,-29 6,-1 0,-23-41,0 0,-6-35,0 0,-30 40,1 1,-18 6,0 0,-6-13,0 1,6-23,-1-1,19-17,0 0,17-12,0 0,12-12,0 0,0 6,0 0,0 1,0-1,12-6</inkml:trace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54768 18100,'0'12,"0"23,0 0,-12 48,0-1,-5 42,-1-1,12-23,0 0,0-47,0 0,0-47,1 0,5-18,0 0,0-11,0-1,-6 7,0-1,0-23,0 0,6 17</inkml:trace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54200 18100,'-47'24,"35"-7,0 1,-5 35,-1 0,0-24,1 1,11-13,0 1,-12 5,1 1,5-12</inkml:trace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55400 18050,'59'0,"-53"0,0 0,29 6,0 0,0 29,1 0,-19 6,1 1,-18-25,0 1,6-18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62732 57800,'24'12,"-12"-12,-1 0,19 0,-1 0,-5-6,-1 0,-5 6,-1 0,-5 0,0 0,-6 6,0 0,0 0,0 0,-1 5,1 1,-6-6,0 0,-23 6,-1-1,-23 25,0-1,-6 6,0 1,18-7,0 0,29-23,0 0,12-12,0 0,29-12,0 0,6-5,1-1,5 6,0 0,-6 6,0 1,-6-1,1 0,-19 6,1 0,-12 0</inkml:trace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47374 13800,'-12'35,"12"1,0-1,0 71,0 0,0 29,0 0,-6-40,0-1,6-71,0 1,0-30,0 0,0-29,0-1,6 13</inkml:trace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47400 13400,'12'0,"0"0,-1 0,-5 0,0 0,18 0,-1 0,7 6,-1 0,-11 17,-1 1,1 46,0 1,-1 52,1 1,-12 5,0 1,-6-60,0 1,0-48,0 1,0-18,0 0,-6-12,0 0,-6-12,0 1,7 5</inkml:trace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47012 14675,'-12'0,"12"-6,0 0,41-6,0 1,24-7,0 0,-6 7,-1-1,-46 12,0 0,0-6</inkml:trace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47450 15918,'0'12,"6"-18,0 0,29-18,1 1,5-7,0 1,-17 17</inkml:trace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49550 14100,'0'35,"0"30,0 0,0 41,0 0,0-36,0 1,0-48,0 1,0-30,0 0,0 0,0 0,0-6,0 1,6-1</inkml:trace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49500 13097,'12'0,"0"0,-1 0,25-12,-1 1,6 5,0 0,0 0,1 0,-13 6,0 0,-5 6,-1 0,-11 23,0 1,-6 11,0 0,0-17,-1-1,1 59,0 1,-6-54,0 1,6 93,0 1,0-42,0 1,-6-36,0 0,0-30,0 1,0-12,0 0,0-18,0 0,0 6,0 0,-12-35,0 0,0 6,1-1,5 13</inkml:trace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49785 14256,'-23'-12,"17"0,0 1,41-7,1 0,11 7,0-1,0 6,0 0,-36 6,1 0,0 0</inkml:trace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49735 15284,'-23'12,"17"-12,0 0,12-6,0 0,35-29,0-1,30 1,-1 0,-46 17</inkml:trace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52300 13278,'12'0,"17"0,1 0,-19-6,1 0,59 0,0 0,-7-5,1-1,-47 6</inkml:trace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52777 12700,'-12'12,"6"23,0 0,-6 71,1 0,-13 35,0 0,-11-41,0 0,29-65,0 1,6-42,0 0,6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65167 57847,'0'-12,"0"1,0-1,0 6,0 0,-6 30,0-1,0 30,0 0,0-17,0-1,0-17</inkml:trace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52950 14788,'0'-23,"12"5,0 1,17 5,0 0,19-6,-1 1,6-1,0 0,-24 7,1-1,-24 12,-1 0,13-6,0 0,-18 12,0 0,-12 29,0 0,-23 24,0 0,-7 0,1 0,-6 0,0 0,11-24,1 0,17-23,1 0,11-6</inkml:trace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53000 15150,'35'35,"24"-5,0-1,23 12,0 1,-29-13,0 1,-29-13,-1 1,-17-12,0 0,0-6,0 0,-6-6,0 0,-6 0,0 0,0-6</inkml:trace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56789 12750,'-12'12,"6"5,0 1,-11 6,-1-1,12 1,0-1,-47 89,0 0,-6 17,0 1,18-66,0 1,35-53,0 0,18-18,0 0,-7-6</inkml:trace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58806 13844,'35'0,"-5"-12,-1 1,18-13,0 1,-6 11,1 0,-19 12,1 0,-24 24,0-1,-30 24,1 0,-18 24,0-1,6-34,-1-1,31-17,-1-1,-41 30,0 0,29-35,1 0,11-6</inkml:trace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59150 14350,'0'35,"18"-11,-1-1,-11-11,0 0,18 35,-1 0,1 0,-1 1,1-31,-1 1,-17-18,0 0,0 6</inkml:trace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60550 13943,'24'0,"17"0,0 0,35 0,1 0,5 0,1 0,-30-6,0 0,-30 6,1 0,-18-6</inkml:trace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61951 12850,'0'12,"6"17,0 1,0 40,0 1,-6 64,0 0,-6-11,0 0,0-48,0 1,-5-42,-1 0,6-23,0 0,0-12,0 0,-5-12,-1 0,6 0</inkml:trace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61035 15312,'-11'0,"-1"0,0 0,12-6,0 0,6 6,0 0,29 0,0 0,-23 0,0 0,29 0,0 0,-23 0</inkml:trace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64252 11900,'0'59,"0"-18,0 0,0 18,0 0,-24-12,1 0,11-30,0 1,6-12</inkml:trace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64900 12500,'24'12,"11"0,0-1,1 7,-1 0,-5 0,-1-1,-23-5,0 0,-12-6,0 0,-12 5,1 1,5-12,0 0,-29 12,0 0,29-12,0 0,-6 6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64609 56462,'-47'0,"41"-6,0 0,30 12,-1 0,24 23,0 1,18 17,0 0,-47-35,-1-1,13 19</inkml:trace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64200 13450,'0'12,"0"11,0 1,0 11,0 0,0-17,0 0,6 29,0 0,-6-30,0 1,6 29,0 0,-6-18,0 1,-6-24</inkml:trace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64150 13547,'24'0,"17"-12,0 1,59-1,0 0,-18 12,0 0,-46 12,-1 0,-29 5,0 1,-24 5,0 1,-29 11,0 0,-17 7,-1-1,12-12,0 1,36-24,-1-1,-23 13,0 0,35-18,0 0,12-12,0 0,41-11,0-1,6-5,0-1,-6 7,0-1,-42 18,1 0,6 1</inkml:trace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64125 13750,'-12'12,"6"17,0 1,-17 40,-1 1,-11 23,0 0,-1-17,1-1,12-47,-1 1,18-18,0-1,-5 1,-1 0,6-6</inkml:trace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65025 15350,'23'12,"1"11,-1 1,-11-18,0 0,6 23,-1 0,-11-17,0 0,0 41,0 0,-12 17,0 1,-23 0,-1-1,7-17,-1 0,7-23,-1-1,0-23,1 0,5-18,0 0,-5-35,-1 0,12 24</inkml:trace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64250 15700,'-12'12,"-6"11,1 1,-13 29,1 0,0 11,-1 1,19-35,-1-1,6-23,0 0,18-18</inkml:trace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64630 16350,'-12'24,"0"-1,0 1,-11 28,-1 1,6-23,1-1,11-17,0 0,6 5,0 1,0-12</inkml:trace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66288 15162,'12'0,"-12"-6,0 0,-12 30,0-1,1-11,-1 0,-35 58,0 1,17-18,1 0,41-41,0 0,40-36,1 1,-23 5</inkml:trace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66650 16336,'0'-12,"6"12,0 0,0 0,0 0,5 0,1 0,0 0,0 0,11 0,1 0,-1 0,1 0,-1-6,1 0,-13 6,1 0,-6 0,0 0,12 0,-1 0,-5 0,0 0,-6 0,-1 0,7-6,0 0,-6 6,0 0,-12 0,0 0,0 0</inkml:trace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66481 26759,'0'-12,"0"6,0 0,0 0,0 1,0-1,0 0,6 0,0 0,-6 24,0-1,0-5,0 0,0 70,0 1,-6-7,0 1,6-30,0 0,0 6,0 0,0-18,0 0,0-23,0 0,-6-6</inkml:trace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65750 28250,'0'12,"0"11,0 1,24 29,-1 0,1-12,-1 0,7-11,-1-1,-11-23,0 0,-1-12,1 0,0-12,-1 1,1-19,0 1,-1-6,1 0,-6 23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68112 11203,'0'12,"-6"-6,0 0,6 0,0 0,0-12,0 0,12 0,0 0,-7 6,1 0,6-6,0 0,0 6,-1 0,-5 0,0 0,6-6,0 1,-1 5,1 0,0-6,0 0,5 0,1 0,0 6,-1 0,1-6,0 0,-6 0,-1 0,13 0,-1 1,-5 5,0 0,-12-6,-1 0,13 6,0 0,-1-6,1 0,0 0,-1 0,-5 6,0 0,6-6,-1 0,-5 6,0 0,0-6,-1 1,-5 5,0 0,12-6,-1 0,-11 6,0 0,0-6,0 0,0 6,0 0,-12 0</inkml:trace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87740 6800,'-12'0,"6"0,0 0,6 6,0 0,-6 0,0 0,1 5,-1 1,6 0,0 0,-12 5,0 1,0-6,1-1,-1 7,0 0,0-1,1 1,-1-6,0 0,6-7,0 1,-5 12,-1 0,0-1,0 1,-5 0,-1-1,-6 7,1-1,5 1,1-1,-1-11,0 0,7 5,-1 1,-6-6,0 0,7-1,-1 1,-6 0,1 0,-1 5,0 1,12-12,1 0,-25 17,1 1,5-6,1-1,-1 1,1-1,-7-5,1 0,-7 12,1-1,-12 12,0 1,0-1,0 0,29-29,1 0,-1 6</inkml:trace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90750 6850,'12'0,"-6"0,0 0,-1 6,1 0,0 0,0 0,6 5,0 1,5 0,1 0,-6-1,-1 1,-5-12,0 0,6 12,0 0,-1-1,1 1,-6-6,0 0,6 6,-1-1,1-5,0 0,0 6,0 0,-1-7,1 1,6 0,-1 0,-17 0,0 0,12 0,0 0,-6 0,0-1,5 1,1 0,-6 0,0 0,12 6,-1-1,1-5,-1 0,-5 0,0 0,6 6,-1-1,7 1,-1 0,-5 6,0-1,5 1,1-1,-7-5,1 0,-6-6,-1 0,-5 0,0 0,18-1,-1 1,1 6,-1 0,1-6,-1 0,1 5,-1 1,1-6,-1 0,-5 6,0-1,-1-5,1 0,0 0,-1 0,1 0,0 0,-7-1,1 1,0 0,0 0,-1 0,1 0,-6-6,0 0,6 6,-1 0,-5-1,0 1,12 0,0 0,-1 6,1 0,-6-7,-1 1,19 6,-1 0,-11-6</inkml:trace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89207 10100,'0'12,"6"5,0 1,0 6,0-1,0 30,0 0,-6 17,0 1,0 5,0 1,-18-7,0 1,-5-18,-1 0,1-24,-1 0,-5 1,-1-1,25-23,-1 0,-12 6</inkml:trace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92050 9750,'12'12,"-6"-6,0 0,0 11,0 1,-6-6,0-1,0-5,0 0,0 23,0 1,0 17,0 0,-6 6,0 0,6 11,0 1,0 11,0 1,0-7,0 1,0 5,0 1,-6-18,0-1,0-28,0-1,6 59,0 1,0 16,0 1,0-82</inkml:trace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89328 20200,'0'12,"-12"5,0 1,1 0,-1-1,12-11,0 0,-6 0</inkml:trace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88244 18750,'12'0,"-7"6,1 0,0 0,0 0,-6 5,0 1,0 0,0 0,0 11,0 1,0-18,0-1,-18 31,1-1,-7 0,1 1,-7 5,1 0,0-6,-1 0,7 1,-1-1,1-6,-1 1,1-1,-1 1,1-13,-1 1,12-6,1-1,-1 1,0 0,0-6,1 0,5 0,0-1,0-5,0 0,0 0,0 0,0 6,1 0,-1-6,0 0,6 6,0 0,-6-6,0 0,6 6,0 0,6-6,0 0,29 0,0 0,30 0,0 0,40-6,1 0,-59 6,0 0,-17 0</inkml:trace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88603 21250,'-12'24,"6"-13,0 1,6-6,0 0,-12 23,1 1,-1-7,0 1,-5 5,-1 1,-6-1,1 0,-1 7,1-1,-1 0,1 1,5-19,1 1,11-12,0 0,-12 23,0 0,1-5,-1 0,1-7,-1 1,0 0,1-1,5-5,0 0,-6-1,1 1,5-6,0 0,6-6,1 0,-1 6,0 0,0-6,0 0,12 0,0 0,0 0,0 0,-1-6,1 0,6 0,0 0,11 0,1 0,29-11,0-1,35-11,0-1,-64 24,-1 1,12-7</inkml:trace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88162 24979,'0'12,"0"-6,0 0,-6 0,0 0,18-6,0 0,-7-12,1 0,47-35,0 0,35-29,0-1,42-29,-1 0,-94 83,1-1,5-11</inkml:trace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91750 19674,'0'11,"12"-11,0 0,-1 0,1 0,12 0,-1 0,-5 0,-1 0,13 0,-1 0,18 0,0 0,-12 0,1 0,5 0,0 0,-6 0,1 0,-13 0,1 0,5-6,0 1,1-1,-1 0,-11 0,-1 0,-11 6,0 0,6 0,0 0,-6 0,-1 0,-5 6,0 0,6-6,0 0,-6 6,0 0,6-1,0 1,-6 6,0 0,6-6,0 0,-6 5,0 1,0 0,0 0,0-1,0 1,0 12,0-1,-12 18,0 1,-5 5,-1 0,0-6,1 0,-1-6,0 1,7-13,-1 1,0-7,0 1,1 5,-1 1,0-1,0 1,6-18,1 0,-1-6,0 0,0 0,0 0,0-6,0 0,6-12,0 1,-6 5,1 0,-1 0</inkml:trace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92611 20235,'0'-11,"0"5,0 0,0 0,0 0,0 12,0 0,0 29,0 0,-12 6,0 1,6-19,0 1,-23 58,-1 0,19-58,-1-1,-6 7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68788 10150,'12'0,"-6"0,0 0,-6 6,0 0,0 0,0 0,0-1,0 1,0 6,0 0,-6-6,0 0,6-1,0 1,-6 0,0 0,6 6,0 0,-5-1,-1 1,6-6,0 0,-6 0,0 0,0 11,0 1,-6 5,1 1,-1 5,0 1,-6-7,1 1,5-13,0 1,6 0,0 0,1 5,-1 1,0-6,0 0,0-7,0 1,0 12,0 0,0-7,1 1,-1 0,0 0,0-1,0 1,0-6,0 0,0 6,0-1,6 1,0 0,-5-6,-1 0,0 5,0 1,0 0,0 0,0-1,0 1,1 0,-1 0,0-1,0 1,0 0,0 0,0-1,0 1,0-6,1 0,5 0,0 0,0 0,0-1,-6 1,0 0,6 0,0 0,0 0,0 0,-6-6,0 0,12 0,0 0,-6-6,0 0,6 6,0 0,5 0,1 0,-6-6,0 0,6 6,-1 0,-5-6,0 0,0 6,0 0,0-5,0-1,0 6,-1 0,7-6,0 0,-6 6,0 0,0 0,0 0,5-6,1 0,0 0,0 0,-1 1,1-1,-6 6,0 0,12-6,-1 0,-5 6,0 0,0-6,-1 0,1 6,0 0,6-6,-1 0,-5 6,0 0,0-5,-1-1,1 0,0 0,-6 6,0 0,-1 0,1 0,0-6,0 0,0 6,0 0,0-6,0 0,0 6,-1 0,1-5,0-1,0 6,0 0,0 0,0 0,-6-6</inkml:trace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91524 23950,'0'59,"-6"-24,0 0,0 7,0-1,6 6,0 0,0-12,0 0,6-5,0-1,-6-11,0-1,0-11,0 0,0 0,0 0,0 0,0 0,0-12,0 0,0 0,0 0,0 0,0 0,0 1</inkml:trace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91800 23709,'12'0,"-6"0,0 0,5 0,1 0,6 0,-1 0,25-12,-1 0,-6 12,0 0,-23-6,0 1,29 5,0 0,-29 0,0 0,35-6,0 0,-12 6,1 0,-13 0,1 0,-7-6,1 0,-6 6,0 0,-1 0,1 0,-6 0,0 0,0 0,0 0,-6 6,0 0,6-6,-1 0,-5 6,0 0,6-6,0 0,-6 5,0 1,6 0,0 0,-6 0,0 0,6 0,0 0,-6-1,0 1,0 0,0 0,0 0,0 0,0 0,0 0,0 17,0 1,0 5,0 0,0 7,0-1,0 12,0 0,-6-6,0 0,6-6,0 1,0-19,0 1,0 0,0-1,-6-11,0 0,6 0,0 0,-6-6,0 0,6-6</inkml:trace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91750 26024,'0'-12,"0"6,0 0,6 6,0 0,6 0,-1 0,7 0,0 0,5 0,1 0,11 0,0 0,6 0,0 0,-5 0,-1 0,0 6,1 0,-13-6,1 0,-7 6,1 0,-6-6,-1 0,1 0,0 0,-6 0,0 0,0 0,0 0,-1 0,1 0,0 0,0 0,0 0,0 0,0 0,0 0,-1 0,1 0,-6-6,0 0,6 6,0 0,0 0,0 0,6 0,-1 0,-5 0,0 0,0 0,0 0,0 0</inkml:trace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7522 5526,'0'-11,"0"5,0 0,0-12,0 1,-6-7,0 1,-6-1,1 1,-7 11,0 0,-5 18,-1 0,-17 41,0 0,12 6,-1 0,18-18,1 0,11-23,0 0,0 5,0 1,29-24,0 0,13-23,-1-1,-12 7,0-1,-5 19,0-1,-7 0,1 0,-18 47,0 0,0 18,0 0,0-36,0 1,0 41,0-1,-6-34,0-1,0 18,0 0,0-23,1-1,-7 18,0 0,-6-5,1-1,-7-12,1 1,5-18,0 0,-5-6,-1 0,-5-30,0 1,5-18,1 0,17 35,0 0,0-5</inkml:trace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9554 5191,'0'12,"0"0,0 0,0 23,0 0,0 6,0 1,18 5,0 0,-1-24,1 1,6-24,-1 0,12-47,1 0,-13-18,1 0,-24 6,0 0,-12 12,0 0,-17 30,-1-1,7 24,-1 0,-5 17,-1 1,7 11,-1 0,13-17,-1 0,6-12</inkml:trace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9285 4436,'-11'0,"5"6,0 0,0-6,0 0,30 0,-1 0,12 0,1 0,-19 0,1 0,35-6,0 0,0-6,0 0,-23 6,-1 0,-17 6</inkml:trace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11409 5162,'0'23,"0"-11,0 0,0 23,0 0,-12 18,0 0,6-6,1 0,-7-17,0-1,12-17,0 0,0-24,0 0,0-35,0 0,12 0,0 0,-7 29,1 1,18-24,-1-1,-5 13,0 0,11 17,0 0,-5 18,-1 0,1 11,-1 1,-11 17,0 1,-12 11,0 0,0-18,0 1,0-19,0 1,-6 6,0-1,6-11,0 0,-6 6,0 0,0-12,1 0,10-6</inkml:trace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13635 5259,'24'-12,"-13"0,1 0,-6-5,0-1,-6-5,0-1,0-5,0-1,-24 1,1 0,-1 17,1 0,-7 24,1 0,-6 40,0 1,5 24,1-1,23-11,0-1,12-40,0 0,23-30,1 0,11-35,0-1,-6 1,0 0,-11 12,-1-1,-17 24,0 1,-6 16,0 1,0 47,0 0,-12 29,1 0,-1 0,0 0,0-17,1-1,-1-34,0-1,6-29,0 0,0-12,1 0,-7-6,0 0,-6-5,1-1,-1-5,1-1,-1 1,0-1,12 12,1 1,5 5</inkml:trace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17659 5509,'0'-24,"-6"13,0-1,-12 6,1 0,-24 30,-1-1,1 18,0 0,18 1,-1-1,24-12,0 1,41-19,0 1,6 0,0 0,-5-12,-1 0,-18 5,1 1,-24 6,0 0,-18 6,0-1,13-11,-1 0,-30 12,1-1,18-5,-1 0,6-12,0 0,18 0</inkml:trace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19595 5712,'0'-12,"0"30,0-1,-12 36,0 0,-6 24,1-1,5-23,0 0,12-35,0-1,-6 1,0 0,6-24,0 0,6 0,0 0,0-11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67562 15098,'0'12,"-6"-6,0 0,6 0,0 0,0-12,0 0,18-6,-1 0,-11 7,0-1,6 0,0 0,-7 0,1 0,0 0,0 0,6 6,0 0,-6-5,-1-1,25-6,-1 0,-11 6,0 0,82-35,0 0,53-24,-1 1,-116 46</inkml:trace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19500 4900,'24'0,"-19"0,1 0,6 0,0 0,0 0,-1 0,42 0,0 0,6 0,0 0,-12 0,0 0,-24 0,1 0,-36 0,0 0,6 0</inkml:trace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44570 29575,'0'24,"6"-24,0 0,0 17,0 1,6-6,-1 0,13 5,-1 1,19-1,-1 1,17-12,1 0,18-6,-1 0,-23-12,0 0,-35 12,-1 0,48-29,0 0,-7-18,1-1,-18 7,0 0,-23 24,0-1,41-53,-1 1,-5-7,0 1,-12-6,0-1,-23-23,0 1,-1-19,1 1,-12 40,0 1,-6 47,0 0,-6-83,0 0,-12 1,1-1,-19 18,1 0,-12 12,0 0,-18 29,1 0,-13 24,1 0,-6 11,-1 1,-11 17,0 0,18 12,-1 0,54 0,-1 0,-35 17,1 1,34-13,1 1,-24 17,0 1,35-12,0-1,-35 36,0 0,6 12,0-1,-18 19,0-1,6 0,0 1,18-7,0 0,29-5,0 0,12-1,0 1,6-13,-1 1,-11-29,0-1,6 59,0 0,0 6,0 1,6-1,-1 0,1 0,0 0,5 0,1 0,0-24,-1 1,1-24,0 0,5-12,1 1,-7-13,1 1,-12-18,0-1,29 25,0-1,1-17,-1 0,12-12,0 0,-24 0,1 0,-18 0</inkml:trace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38300 43683,'12'0,"17"0,1 0,34-6,1 0,35 0,0 0,-17 0,-1 0,-35 0,0 0,-35 1,0-1,5-6,1 0,-12 12,0 0,-18 0,0 0,-5 6,-1 0,12 0</inkml:trace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46250 40350,'24'24,"-13"-13,1 1,6 6,-1-1,-11 1,0 0,0-13,0 1,-6 6,0 0,-6-6</inkml:trace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44755 40650,'0'35,"0"-5,0-1,0 24,0 0,6 6,0 0,-12 0,0 0,-6-18,0 0,6-29</inkml:trace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44800 41303,'59'-47,"17"12,1-1,23 19,0-1,-18 18,1 0,-31 0,1 0,-17 0,-1 0,-29 6,0 0,-12 0,0 0,-29 5,-1 1,25 0,-1 0,-6-1</inkml:trace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44982 42303,'24'0,"11"-6,0 0,12-17,0-1,-23 18,0 0,28-17,1-1,-35 18,0 1,17-7,0 0,-23 12,0 0,11 0,1 0,-42 18,0-1,-29 30,0 0,-17 24,-1 0,-6 11,1 1,5-7,1 1,40-42,1 0,17-29,0 0,-6 6</inkml:trace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46272 43200,'12'12,"-6"-6,0 0,5 5,1 1,12 12,-1-1,1 18,-1 0,-11 18,0 0,-12 23,0 1,-18-1,0 0,-11-5,0-1,11-29,0 1,7-31,-1 1,-6 17,1 0,11-23,0 0,-18 11,1 1,5-18,0 0,7-24,-1 0,12-5,0-1,-6 1</inkml:trace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45709 44600,'-59'59,"35"-18,1 0,-6 6,-1 0,1-6,-1 0,19-23,-1 0,6-18,0 0,12-6,0 0,0 0</inkml:trace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45786 45150,'0'24,"-18"5,0 0,7-17,-1 0,-35 47,0 0,11-18,1 0,29-35,0 0,18-18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6" units="1/cm"/>
          <inkml:channelProperty channel="Y" name="resolution" value="28.34646" units="1/cm"/>
          <inkml:channelProperty channel="F" name="resolution" value="1" units="1/dev"/>
        </inkml:channelProperties>
      </inkml:inkSource>
      <inkml:timestamp xml:id="ts0" timeString="2022-05-23T16:04:57"/>
    </inkml:context>
    <inkml:brush xml:id="br0">
      <inkml:brushProperty name="width" value="0.04578" units="cm"/>
      <inkml:brushProperty name="height" value="0.04578" units="cm"/>
      <inkml:brushProperty name="color" value="#FF0000"/>
    </inkml:brush>
  </inkml:definitions>
  <inkml:trace contextRef="#ctx0" brushRef="#br0">82750 38403 919,'22'11'-1,"-1"-2"-1,-4-3-2,-1-2-2,0-2 2,1 0 3,1-1 5,2 0 3,2-1 2,1 0-1,4 0 0,1 0-1,2-1-1,3-1 0,2-2-1,2-1 0,3-1 0,1 0-1,3 0 0,2 0 0,2 1 0,2-1-1,3 0 0,2 0-1,1 0 0,-1 1 0,1 1-2,0 1 0,1 0 0,1 0 0,1 0 0,3 0 0,-1 0 0,-1 1 0,0-2 0,0 2 0,-3-1 0,-4 0 0,-4 0 0,-2 0 0,-4 0-1,-1 0 1,-2 0-1,-1 0 1,-1 1-2,-2 1 0,-2 2 0,-1 1-1,-2 1 0,-3 0-1,-3 0-1,-3 0-1,-2 0 0,0 0 1,-1 0 1,-1 0 2,-5-1-5,-7 0-9,-9-1-8,-7 0-10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69595 12624,'0'-12,"0"6,0 0,0 12,0 0,0 6,0-1,0 7,0 0,0-13,0 1,-6 12,0 0,6-13,0 1,0 30,0-1,0-6,0 1,0-1,0 0,0 1,0-1,0-5,0-1,0-5,0 0,0-1,0 1,0 5,0 1,0-12,0-1,0-5,0 0,-6 18,0-1,6 1,0-1,-6-5,0 0,6-1,0 1,-6-1,0 1,6 6,0-1,0-5,0-1,0-5,0 0,0 0,0-1,0-5,0 0,0 12,0-1,0 7,0 0,0-7,0 1,0-6,0-1,0 1,0 0,-6 0,1-1,5 1,0 0,0 0,0-1,-6 1,0 0,6 0,0-1,0 1,0 0,-6 0,0-1,6-5,0 0,-6 6,0 0,6-1,0 1,0-6,0 0,0 0,0 0,0-12,0 0,0 0,0 0,0 0</inkml:trace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47400 43750,'0'12,"-12"0,0-1,-17 19,-1-1,-11 18,0 0,-6-5,0-1,-6-12,0 1,36-24,-1-1,47-5,1 0,23-5,0-1,-1 6,1 0,0 6,0-1,0 7,0 0,-6-6,0 0,-23-6,-1 0,-17 0,0 0,-12 0,0 0,-12 0,1 0,11 0,0 0,-6-6</inkml:trace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50211 43250,'0'24,"-12"17,0 0,-35 35,0 1,0-19,0 1,29-41,0-1,-40 30,-1 1,12-31,0 1,17-18,1 0,23 0,0 0,0-6</inkml:trace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52800 41650,'12'24,"-12"-19,0 1,17 12,1 0,23 23,0 0,18 12,0 0,18 11,-1 1,1-24,-1 0,-5 1,-1-1,-11-18,0 1,-6-7,0 1,-18-12,0 0,-23-6,0 0,-6 0</inkml:trace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52623 44200,'0'35,"-5"1,-1-1,-24 24,1 0,-6 0,-1 0,7-24,0 0,17-23,0 0,12-18,0 0,0 0,0 0,12-6,0 1,5 5,1 0,-6-6,-1 0,13 6,-1 1,1-1,-1 0,1 0,-1 0,7-6,-1 0,-23 12,0 0,6-5</inkml:trace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54000 45074,'12'-12,"-6"6,-1 0,1 6,0 0,0 12,0 0,6 17,-1 0,1 7,0-1,-12-6,0 1,0-25,0 1,0 12,0 0,0-13,0 1,0 6,0 0,0-18,0 0,0-12,0 1,6 5</inkml:trace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57550 41056,'0'12,"6"-12,0 0,6 0,-1 0,36 0,0 0,30-12,-1 0,24-6,0 1,-23-7,-1 1,-17 17,0 0,-36 6,1 0,-12 0,0 0,5 0,1 0,-6 12,-1 0,-5-7,0 1,0 0,0 0,-6 0,0 0,6-6,0 0,-6 6,0 0,6-1,-1 1,1 0,0 0,0 0,0 0,0 0,0 0,0 11,-1 1,-5 0,0-1,0 18,0 1,6 5,0 0,-6 12,0 0,6-6,0 0,-6-23,0-1,6 24,0 0,-6-23,0-1,0 36,0 0,0 0,0 0,0-1,0 1,-6-6,0 0,6-12,0 0,-6-17,0-1,0-17,0 0,1 0,-1 0,6 0,0 0,-6-6,0 0,0 11,0 1,0-6,0 0,6 0,0 0,-5-6,-1 0,0 0,0 0,0 0,0 0,0-6,0 0,0-18,1 1,-7-6,0-1,0 12</inkml:trace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57950 42606,'12'0,"5"-6,1 0,29-6,0 1,18-7,0 0,-6 7,-1-1,-22 6,-1 0,-29 6,0 0,-12 6,0 0,-6 6</inkml:trace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58424 43500,'0'35,"0"-11,0-1,0-11,0 0,0 53,0-1,0 7,0-1,-6-11,0 0,0-36,0 1,6-18,0 0,0-12,0 0,0-18,0 1,0 5,0 1,0 5</inkml:trace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57935 44215,'-23'0,"17"0,0 0,12-6,0 0,41-18,0 1,41-12,0-1,-35 25,0-1,-35 6,-1 0,18 6,1 0,-36 24,0-1,-47 36,0 0,-36 11,1 1,0-6,0-1,52-46,1 0,41-30,-1 0,30-11,1-1,-19 12,1 1,70-42,0 0,-65 35</inkml:trace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38300 58141,'12'0,"-6"-5,0-1,-1 6,1 0,0-6,0 0,0 6,0 0,23-6,1 0,17-6,0 0,17 1,1-1,6 0,-1 0,1 6,0 1,-13-1,1 0,-23 0,-1 0,-23 6,-1 0,-22 0,-1 0,-23 0,-1 0,-23 18,1-1,-31 1,1 0,-12 11,0 1,35-19,1 1,52-6,0 0,0 0,1 0,40-6,0 0,30-6,0 0,18-6,-1 0,12-11,1-1,11 7,0-1,-30 6,1 0,-48 6,1 1,-30 5,0 0,0 0,0 0,0 0,0 0,1 0,-1 0,-6 0,0 0,6 5,0 1,1 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72049 10450,'0'12,"0"-6,0 0,0-1,0 1,-12 6,0 0,6 5,0 1,-5 0,-1-1,0 1,0 0,6-1,1 1,-7 0,0-1,6-5,0 0,0 0,1-1,5-5,0 0,-12 6,0 0,6 5,0 1,0 0,0-1,-5 1,-1 0,0-1,0 1,1 0,-1-1,0 1,0 0,6-7,1 1,-1 0,0 0,-6-1,0 1,0 0,1 0,5-6,0 0,-12 11,1 1,-7-1,1 1,-1 6,0-1,13-17,-1 0,6 6</inkml:trace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46900 57706,'24'0,"-19"-6,1 1,12 5,0 0,35-6,-1 0,60 0,0 0,17-6,1 0,5-5,0-1,0 6,1 0,-1 1,0-1,-29 6,0 0,-65 0,0 0,83 0,-1 1,-46-1,-1 0,-52 0,-1 0,65 0,1 0,-25 0,1 0,-24 6,0 0,-11 0,-1 0,-17 0,0 0,-30 0,0 0,-17 0,0 0,23 0,0 0,-70 0,0 0,-7 12,1 0,-18 6,1-1,-37 7,1-1,-12 7,0-1,1-5,-1 0,47-7,0 1,-65 0,1-1,105-11,0 0,48 0,-1 0,24-6,0 0,6-6,-1 0,42-12,0 1,12-7,0 1,-36 11,0 0,66-12,-1 1,-53 11,0 0,83-17,-1-1,-76 24,0 1,112-19,0 0,-48 7,1-1,-29 6,-1 1,-23 5,-1 0,-22 0,-1 0,-29 6,0 0,-12 0,0 0,-6 6,1 0,-7 0</inkml:trace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61162 58535,'0'-11,"-6"5,0 0,24 6,-1 0,7-6,-1 0,24 6,0 0,42 0,-1 0,47 6,0 0,7-6,-1 0,-18 0,1 0,-13 0,1 0,-41 6,-1 0,-34-6,-1 0,41 0,1 0,-48 0,1 0,81 0,1 0,-24-6,0 0,1 0,-1 0,-12 6,1 0,-18 0,-1 0,-16 0,-1 0,-24 0,1 0,-12 0,0 0,-12 0,0 0,-12 0,1 0,-19 0,1 0,-18 0,0 0,-6 0,1 0,-13 0,1 0,-7 0,1 0,40 6,1 0,-94 6,-1-1,77-11,0 0,-164 24,-1-1,1-5,-1 0,18 5,0 1,118-13,0 1,46 0</inkml:trace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66962 14100,'12'0,"-12"6,0 0,0 0,0 0,0-1,0 1,0 0,0 0,0 0,0 0,-6 6,0-1,0 7,0 0,0-7,0 1,1 0,-1 0,0 11,0 1,0-1,0 1,-6-1,1 1,-1 0,0-1,0-5,1-1,-1 1,0 0,0 5,0 1,1-12,-1-1,12-5,0 0,-18 12,1-1,5 7,0 0,-6-7,1 1,-1-1,0 1,-5 6,-1-1,13-17,-1 0,0 6</inkml:trace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69350 11550,'0'12,"0"-6,0 0,6-6,0 0,0 5,0 1,-1 6,1 0,6 0,0-1,0 7,-1 0,1-7,0 1,-6-6,0 0,11 12,1-1,5 1,1 0,-6-1,-1 1,7-1,-1 1,-5 0,0-1,-1 7,1-1,0-5,-1 0,1-1,-1 1,-5 0,0-1,-6-11,0 0,6 12,-1-1,7 1,0 0,-1-7,1 1,-1 6,1-1,0-5,-1 0,7 6,-1-1,-11-5,0 0,-6-6,0 0,11 5,1 1,-18-6,0 0,12 6,0-1,-7-11,1 0,12 18,0 0,-13-12,1-1,6 7,0 0,0 0,-1-1,1-5,0 0,0 6,-1 0,1-6,0 0,0-1,0 1,-7 6,1 0,6-6,0 0,0-1,-1 1,1 0,0 0,-6 0,0 0,0 0,-1 0,1-6,0 0,0 6,0-1,0-5,0 0,-6 6,0 0,6-6,-1 0,1 0,0 0,-6 6,0 0,6-6,0 0,-6 6,0 0,6-6,0 0,-6 6,0-1,6 1,-1 0,7 0,0 0,0 6</inkml:trace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68662 15750,'-12'12,"12"-6,0 0,0-1,0 1,0 0,0 0,0 6,0 0,-12 11,0 1,1-1,-1 1,-6 11,1 0,-7-5,1-1,5 0,0 1,7-7,-1 1,6-18,0 0,-18 17,1 1,11-13,0 1,7-6,-1 0,-12 12,0-1,7-5,-1 0,0-1,0 1,1-6,-1 0,6 0,0 0,6-12,0 0,6 6,0 0,6-6,-1 0,13-6,-1 1,7 5,-1 0,-17 0,0 0,52-17,1-1,-47 18,-1 0,7-5</inkml:trace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69750 17456,'0'-12,"0"6,0 0,6 6,0 0,0-6,0 1,-1 5,1 0,6-6,0 0,5 6,1 0,0-6,-1 0,1 0,0 0,-13 6,1 0,12-6,0 1,-7-1,1 0,0 6,0 0,-1-6,1 0,-6 6,0 0,-12 0,0 0,0 0</inkml:trace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70850 16850,'0'12,"0"-6,0 0,0-12,0 0,6 6,0 0,0 0,0 0,-1 0,1 0,0 0,0 0,0 6,0 0,0-6,0 0,0 5,-1 1,7 6,0 0,-6-6,0 0,0 0,0-1,5-5,1 0,-6 6,0 0,0 0,0 0,0 0,0 0,5-6,1 0,-6 6,0 0,6-1,-1 1,-5 6,0 0,6-6,0 0,-6 6,0-1,0 1,-1 0,1-6,0 0,-6 0,0-1,6-5,0 0,-6 6,0 0,0 0,0 0,6 0,0 0,-6-12,0 0,-6 6,0 0,0-6,0 0,0 0,0 0,1 1</inkml:trace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76250 10618,'0'11,"6"-11,0 0,0 0,0 0,-1 0,1 0,0 0,0 0,6-6,0 1,-1 5,1 0,0 0,0 0,5-6,1 0,5 6,1 0,-1-6,1 0,-1 0,1 0,5 6,1 0,-7 0,1 0,-1-6,1 1,-12 5,-1 0,-5 0,0 0,12 0,-1 0,-11-6,0 0,12 6,-1 0,1-6,0 0,-1 6,1 0,-6-6,-1 0,1 6,0 0,0-6,-1 1,-5 5,0 0,0 0,0 0,0-6,0 0,0 6,-1 0,1 0,0 0,6 0,0 0,-6 0,0 0,5-6,1 0,-6 6,0 0,0 0,0 0,-1 0,1 0,0 0,0 0,0 0,0 0,0 0,0 0,-1 0,1 0,0 0,0 0,0 0,0 0,0 0,0 0,-1 0,1 0,0 0,0 0,0 0,0 0,0 0,0 0,0 0,-1 0,1 0,0 0,0 0,0 0,0 0,0 0,0 0,-1 0,1 0,0 0,0 0,0 0,0 0,0 0,-6 6,0 0,6 0,-1 0,-5-1,0 1,0 0,0 0,6-6,0 0,-6 6,0 0,0 0,0 0,6-1,0 1,-6 0,0 0,0 0,0 0,0 0,0 0,6-1,0 1,-6 6,0 0,0-6,0 0,0 5,0 1,0-6,0 0,6 6,-1-1,-5 1,0 0,0 0,0 0,0-7,0 1,0 0,0 0,0 0,0 0,0 0,0 0,0 5,0 1,0 0,0 0,6-1,0 1,-6 0,0 0,0-1,0 1,0-6,0 0,6 6,0-1,-6-5,0 0,0 0,0 0,0 6,0-1,0 7,0 0,6-1,0 1,-6-6,0 0,0 5,0 1,0 0,0-1,0 1,0-1,0 1,0 0,0-7,0 1,0 6,0 0,-6 5,0 1,6-7,0 1,0 0,0-1,0 1,0-1,0 1,0 0,0-1,0 1,0 6,0-1,0-11,0 0,0-7,0 1,0 12,0 0,0-13,0 1,0 12,0 0,0 5,0 1,0-7,0 1,0 0,0-1,0 1,0 0,0-1,0 1,-6-1,0 1,6 0,0-1,0-5,0 0,-6 6,0-1,6-5,0 0,0-1,0 1,-5 0,-1 0,6 5,0 1,-6-6,0 0,6-1,0 1,0-6,0 0,0 0,0 0,0 5,0 1,0-6,0 0,0 6,0-1,0-5,0 0,0 6,0 0,0-6,0-1,-6 1,0 0,6 0,0 0,0 0,0 0,-6-6,0 0,6-6,0 0,-5 0,-1 0,-6 0,0 0,6 1,0-1,-5-12,-1 0,-6 1,1-1,-1 1</inkml:trace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76200 12842,'12'0,"-6"0,0 0,11 0,1 0,5-6,1 0,5 0,1 0,-1 0,0 0,-23 0,0 1,30-1,-1 0,-6 0,1 0,-7-6,1 0,-1 6,1 0,-7 1,1-1,-12 6,0 0,5-6,1 0,-6 6,0 0,-6-6,0 0,6 6,0 0,-12 0</inkml:trace>
</inkml:ink>
</file>

<file path=ppt/ink/ink51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76700 14500,'0'12,"0"-6,0 0,6-6,0 0,-6 5,0 1,0 0,0 0,0 6,0 0,0-7,0 1,0 36,0-1,0 0,0 0,0-6,0 1,0-7,0 0,0-5,0-1,0 1,0-1,0-11,0 0,0-6,0 0,0-12,0 0,0 0,0 0,0 0,0 0,0 1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73550 10350,'24'0,"-24"6,0 0,5 0,1 0,6 5,0 1,-6-6,0 0,0-6,-1 0,13 17,0 1,-7-12,1 0,-12 0,0 0,18 5,0 1,-7 0,1 0,0-6,0-1,-1 7,1 0,0 0,0-1,0-5,-1 0,1 0,0 0,-6-6,0 0,5 6,1 0,0 5,0 1,-1-6,1 0,0 0,0 0,0 0,-1 0,1-1,0 1,0 6,-1 0,-5-6,0 0,0-1,0 1,0-6,0 0,0 6,0 0,-1 0,1 0,0 0,0 0,0-6,0 0,0 0,0 0,-1 0,1 0,-6 5,0 1,6-6,0 0,0 6,0 0,6-6,-1 0,1 6,0 0,0 0</inkml:trace>
</inkml:ink>
</file>

<file path=ppt/ink/ink52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76624 14588,'-12'0,"12"-6,0 0,-6 6,0 0,6-6,0 1,0-1,0 0,18 0,-1 0,7-6,-1 1,19-1,-1 0,6-6,0 1,-6 5,0 0,-11 1,-1-1,-11 12,0 0,-13-6,1 0,0 6,0 0,0 0,0 0,0 0,0 0,-1 0,1 0,0 0,0 0,0 0,0 0,0 0,0 0,0 0,-1 0,1 0,0 0,0 6,0 0,0 0,0 0,-6-1,0 1,0 6,0 0,-6 5,0 1,-6 17,0 1,-5 5,-1 0,6 0,1 0,-1-11,0-1,12-17,0-1,-6-5,0 0,6 0,0 0,-6 0,1 0,5-12,0 0,5 6</inkml:trace>
</inkml:ink>
</file>

<file path=ppt/ink/ink52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76697 16118,'-12'0,"6"0,1 0,-1 0,0 0,0 0,0 0,18-6,0 0,11 0,1 0,5-6,1 1,11 5,0 0,0 0,0 0,-5 0,-1 0,-6 0,1 1,-18 5,-1 0,-5 0,0 0,-6-6,0 0,6 6,0 0,0 0,0 0,0 0,-1 0,1 0,0 0,0 0,0 0,-6-6,0 0,6 6,0 0,-12 0</inkml:trace>
</inkml:ink>
</file>

<file path=ppt/ink/ink52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12562 17332,'-12'0,"30"6,-1 0,19 0,-1 0,30-6,-1 0,7 0,-1 0,-23 0,0 0,12-6,0 0,-35 6,-1 0,77-17,0-1,-6 0,0 1,-12 11,1 0,-13 6,1 0,-6 0,-1 0,1 6,0 0,-1-6,1 0,-24 0,0 0,-23 0,0 0,23-6,0 0,-18 0,1 0,-18 6,0 0,-12 0,0 0,-6 0,0 0,1 0,-1 0,6 0,0 0,-11 0,-1 0,12 0,0 0,-23 0,-1 0,-5 0,0 0,-12 6,0 0,-30 6,1-1,-48 7,1 0,-12 5,-1 1,36-13,0 1,42-6,-1 0,35 0,1 0,-18 0,-1 0,25-6,-1 0,6 0,1 0,5 0,0 0,12 0,0 0,0 5,-1 1,13 0,0 0,23 0,0 0,-23-6,-1 0,1 6</inkml:trace>
</inkml:ink>
</file>

<file path=ppt/ink/ink52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27924 14647,'-12'-12,"6"12,0 0,12 0,0 0,6 0,-1 0,13 0,-1 0,13 0,-1 0,6-6,0 0,0 6,1 0,-1-6,0 1,0-1,0 0,-11 6,-1 0,-17 0,0 0,35-6,0 0,17 0,1 0,0 0,-1 1,-5 5,0 0,6-6,-1 0,1 0,0 0,23 0,0 0,0 0,1 1,-7 5,0 0,-35 0,0 0,-29 0,0 0,40 0,1 0,6-6,0 0,5-6,1 0,-6 6,-1 1,1-7,0 0,-18 6,0 0,-24 0,1 1,-13 5,1 0,0 0,0 0,-18 0,0 0,6-6,0 0,-6 6,0 0,-6 0,1 0,-13-6,1 0,-18 6,-1 0,1 12,0 0,12-1</inkml:trace>
</inkml:ink>
</file>

<file path=ppt/ink/ink52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6700 6759,'0'-12,"6"6,0 0,11 6,1 0,23 0,1 0,22 0,1 0,0-11,0-1,-36 12,0 0,-23-6,0 0,6 6,0 0,-18 0</inkml:trace>
</inkml:ink>
</file>

<file path=ppt/ink/ink52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7306 5650,'-12'0,"6"6,0 0,0 23,1 1,-7 46,0 1,0 5,1 0,-1-5,0-1,12-29,0 0,0-35,0 0,12-6,0 0,11-6,1 0,-7 0,1 0,17 0,0 0,13-30,-1 1,-36 23,1 0,6-6</inkml:trace>
</inkml:ink>
</file>

<file path=ppt/ink/ink52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9282 6329,'-23'0,"11"0,0 0,6 0,1 0,-1 0,0 0,6 6,0 0,0 18,0-1,0 24,0 0,6 6,0 0,5-12,1 0,12-23,-1 0,12-24,1 0,-1-29,0-1,-17-5,-1 0,-11 29,0 1,6-48,0 0,-24 6,0 0,-23 18,0 0,-6 23,-1 0,7 12,0 0,11 24,1-1,23-17,0 0,-12 6</inkml:trace>
</inkml:ink>
</file>

<file path=ppt/ink/ink52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8850 5066,'0'12,"24"-18,-1 0,48-41,-1 0,30-6,0 0,-82 41,-1 1,13-7</inkml:trace>
</inkml:ink>
</file>

<file path=ppt/ink/ink52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11032 6035,'0'36,"-6"-25,1 1,5 6,0 0,-6 17,0 0,0 1,0-1,0 6,0 0,0-17,1-1,-1-11,0 0,6-6,0 0,0-12,0 0,-6-6,0 0,6-5,0-1,0 6,0 1,6-7,0 0,0 1,0-1,5-6,1 1,12-7,-1 1,7-12,-1-1,0 13,1 0,-13 23,1 0,-12 0,0 0,12 6,-1 0,-5 18,0-1,5 1,1 0,-12 11,0 1,-6-1,0 0,0 7,0-1,-18 6,0 1,7-13,-1 0,12-23,0 0,-6 0,0 0,6-12,0 0,0 0,0 0,12 1</inkml:trace>
</inkml:ink>
</file>

<file path=ppt/ink/ink52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13191 6147,'0'-12,"-5"6,-1 1,0-1,0 0,6 0,0 0,-6-6,0 0,6 7,0-1,-6-24,0 1,6-1,0 1,-11 6,-1-1,-6 24,0 0,-5 47,-1 0,-17 35,0 1,23-24,1-1,11-40,0 0,0 23,0 0,12-35,0 0,17-24,1 1,17-25,0 1,-5 6,-1 0,0 11,1 1,-19 11,1 0,-12 36,0-1,-6 18,0 0,0-17,0 0,0 34,0 1,-6-35,0-1,-12 71,1 0,5-17,0-1,6-46,0-1,-5-17,-1 0,0-12,0 0,-11-12,-1 0,1-5,-1-1,6 6,1 0,11 7,0-1,-12-12,1 0,11 12,0 1,-6-7,0 0,6 6,1 0,-7-5,0-1,12 6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73050 12530,'12'0,"-6"0,0 0,-1-6,1 0,6 0,0 0,5 0,1 0,11 0,1 1,-1-1,1 0,-1 0,0 0,-11 0,0 0,-12 6,-1 0,7 0,0 0,-6-6,0 0,5 6,1 0,-6 0,0 0,-6-6,0 1,6 5,0 0,0 0,-1 0,1-6,0 0,0 6,0 0,-6-6,0 0,6 6,0 0,-12 0,0 0,0 0,0 0,-6 6,1 0,5 0,0 0,-18 17,1 1,11-18,0 0,-5 5</inkml:trace>
</inkml:ink>
</file>

<file path=ppt/ink/ink53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17925 6347,'-12'-12,"-6"6,1 1,5-7,0 0,6 12,0 0,-23 0,0 0,-1 12,1 0,11 11,1 1,17 5,0 1,17-7,1 1,17-1,0 1,-5-12,-1-1,-23-5,0 0,12 6,-1 0,-11-6,0-1,0 7,0 0,-24 12,0-1,-23 1,0-1,0-11,0 0,12-12,-1 0,13 0,-1 0,12 0</inkml:trace>
</inkml:ink>
</file>

<file path=ppt/ink/ink53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19668 4874,'0'-24,"0"30,0 0,0 47,0 0,-6 47,0 0,-12 12,1-1,-7-28,1-1,11-35,0 0,12-41,0 0,0 0,0 0,0-18,0 0,18-29,-1 0,7-18,-1 0,7 6,-1 0,1 6,-1 0,0 29,1 1,-13 11,1 0,-12 6,0 0,5 6,1 0,-6 0,0 0,0 23,0 0,-6 7,0-1,0 18,0 0,-12-12,0 0,6-5,0-1,-5-17,-1-1,12-11,0 0,0-18,0 0,6 7</inkml:trace>
</inkml:ink>
</file>

<file path=ppt/ink/ink53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22217 6350,'0'12,"-6"11,0 1,6 17,0 0,0 18,0 0,0-6,0-1,-6-28,0-1,6-11,0 0,-6-12,0 0,6 6,0 0,0-12,0 0,0 0,0 0,-6 0</inkml:trace>
</inkml:ink>
</file>

<file path=ppt/ink/ink53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21750 4835,'0'-23,"0"17,0 0,6 6,0 0,11 18,1-1,17 24,1 1,23 34,0 1,-18-18,0-1,-23-28</inkml:trace>
</inkml:ink>
</file>

<file path=ppt/ink/ink53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33250 29837,'0'-24,"0"18,0 0,0 1,0-1,6 6,0 0,11 0,1 0,6 0,-1 0,6 0,1 0,17 0,0 0,6-6,0 0,0 6,0 0,-6 0,0 0,6 0,0 0,-6 0,0 0,-6 0,0 0,-17 0,-1 0,59 0,1 0,-1 0,0 0,1 0,-1 0,-6 0,1 0,-7 6,1 0,-12-6,0 0,-30-6,0 0,60-6,-1 0,-12 7,1-1,-24 6,0 0,-36 0,1 0,47-6,-1 0,1 0,0 0,5-6,1 1,-1-1,1 0,-1 0,1 1,-12 5,0 0,-24 0,0 0,-23 0,0 0,23 0,0 0,-17 6,-1 0,19-5,-1-1,-23 6,0 0,35-6,0 0,-12 0,0 0,-5 0,-1 0,-23 1,0-1,-12 6,0 0,0-6,0 0,0 6,0 0,1 0,-1 0,0-6</inkml:trace>
</inkml:ink>
</file>

<file path=ppt/ink/ink53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51512 29861,'-12'0,"12"-6,0 0,6 6,0 0,11 0,1 0,-6-6,0 0,17 6,0 0,13 0,-1 0,6-6,0 0,17 6,1 0,6 0,-1 0,1 0,-1 0,-17 0,0 0,-35 0,0 0,70 0,0 0,6-6,0 1,24-1,-1 0,13 0,-1 0,-5 6,-1 0,-11 0,0 0,5-6,1 0,-12 6,-1 0,-28-6,-1 0,-34 0,-1 1,-24-1,1 0,-12 6,0 0,-12 0,0 0,6-6,0 0,-12 0</inkml:trace>
</inkml:ink>
</file>

<file path=ppt/ink/ink53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32550 47434,'0'-12,"0"6,0 0,6 0,0 0,6 6,-1 0,13 0,-1 0,7 0,-1 0,6 0,1 0,5 0,0 0,12 0,0 0,0 0,0 0,-30 0,1 0,52 0,1 0,-1 0,1 0,5-5,0-1,-5 0,-1 0,12-6,1 0,-1 7,0-1,0 6,0 0,7 0,-1 0,0 0,0 0,-6 0,0 0,0-6,1 0,-1-6,0 0,6 7,0-1,6 0,0 0,-17 6,-1 0,-12 0,1 0,-12 0,0 0,-30 0,0 0,-17 0,0 0,6 0,-1 0,-11 0,0 0,0 0,0 0,-6-6</inkml:trace>
</inkml:ink>
</file>

<file path=ppt/ink/ink53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51450 47215,'12'0,"11"-6,1 0,-1 0,1 0,11 0,0 0,12-5,1-1,4 6,1 0,6-6,0 1,17 5,1 0,23 0,0 0,35 0,0 0,24-5,0-1,-18 6,0 0,-11 6,-1 0,-29 0,0 0,-35 6,-1 0,-46-6,0 0,41 0,-1 0,-16 0,-1 0,-12 0,0 0,-11 0,0 0,-24 0,0 0,6-6</inkml:trace>
</inkml:ink>
</file>

<file path=ppt/ink/ink53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32700 64142,'0'-12,"0"6,0 0,12 0,0 0,5 0,1 1,-6 5,-1 0,13 0,-1 0,7-6,-1 0,30-6,0 0,35 0,0 0,6 1,0-1,-41 6,0 0,-36 6,1 0,23 0,0 0,-29 0,-1 0,30 0,0 0,-29 0,0 0,52 0,1 0,-7 0,1 0,0 0,0 0,-1 0,1 0,-12 0,0 0,-6 0,0 0,-24 0,1 0,-12 0,-1 0,-5 0,0 0,0 0,0 0,6 0</inkml:trace>
</inkml:ink>
</file>

<file path=ppt/ink/ink53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46224 63787,'-12'0,"6"-6,0 0,6 0,0 0,18 6,-1 0,7 0,-1 0,-5 0,0 0,11-6,0 0,18 6,0 0,12 0,0 0,12 0,-1 0,18 0,1 0,5 0,0 0,6 0,0 0,-18 0,0 0,-23 6,0 0,-24-6,0 0,1 6,-1 0,24-18,0 0,11 1,1-1,-7 0,1 0,-24 12,0 0,-29-5,0-1,41 6,0 0,-6-6,0 0,-29 6,-1 0,65 0,1 0,-1 0,0 0,1 0,-1 0,-11 0,-1 0,-5 0,0 0,-18 0,0 0,0 0,0 0,-24 0,1 0,-30 0,0 0,-6-6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76300 12350,'12'0,"-6"0,0 0,-1 0,1 0,0 0,0 0,0 0,0 0,6 0,-1 0,1 6,0 0,0 0,0-1,-1-5,1 0,0 6,0 0,0 0,-1 0,1-6,0 0,-6 6</inkml:trace>
</inkml:ink>
</file>

<file path=ppt/ink/ink54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58950 63618,'12'0,"-12"-6,0 0,6 6,0 0,-1 0,1 0,0 0,0 0,6 0,0 0,-7 0,1 0,0 0,0 0,6 0,0 0,-1 0,1 0,6 0,-1 0,19-6,-1 0,12 0,0 0,18 6,-1 0,13-5,-1-1,1-6,-1 0,12 6,0 0,-5 0,-1 1,-5 5,-1 0,0-6,1 0,11 6,0 0,-23 0,0 0,-48-6,1 0,41 6,-1 0,-28 0,-1 0,-17 0,0 0,-18 0</inkml:trace>
</inkml:ink>
</file>

<file path=ppt/ink/ink54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70485 63556,'-11'0,"5"-6,0 0,0 6,0 0,12-6,0 0,0 6,0 0,29-6,0 1,12-1,0 0,-23 0,-1 0,101 0,-1 0,65-5,0-1,12 6,0 0,-12 6,1 0,-7 0,0 0,-17 6,-1 0,-11 0,0 0,-35-6,-1 0,-34 0,-1 0,-41 0,0 0,-29 0,0 0,-18 0,0 0,0 5,0 1,-11 0</inkml:trace>
</inkml:ink>
</file>

<file path=ppt/ink/ink54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40950 63859,'0'-12,"0"6,0 0,0 0,0 1,6-1,0 0,6 6,-1 0,-5 0,0 0,35-6,1 0,16 6,1 0,-12 6,0 0,-17-6,-1 0,-17 0,0 0,-6 0</inkml:trace>
</inkml:ink>
</file>

<file path=ppt/ink/ink54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70185 10400,'12'0,"-6"0,0 0,-6 6,0 0,0 0,0 0,0-1,0 1,0 6,0 0,-6 5,0 1,6 6,0-1,0-5,0-1,0-5,0 0,0-6,0 0,6 5,0 1,-6-6,0 0,0 6,0 0,0-7,0 1,0 6,0 0,-6-6,0 0,6 5,0 1,0 6,0-1,0-5,0 0,-6 6,0-1,6-5,0 0,0-6,0-1,0 7,0 0,0-6,0 0,0 11,0 1,-6 0,1-1,5 7,0-1,0-5,0 0,0-1,0 1,0 5,0 1,0-6,0-1,-6 1,0 0,6 5,0 1,-6-1,0 1,6-1,0 1,0 5,0 1,0-13,0 1,0 5,0 1,0-12,0-1,0 7,0 0,0-12,0-1,0 1,0 0,0 0,0 0,0 6,0-1,0 1,0 0,0-6,0 0,0-12,0 0,0 0</inkml:trace>
</inkml:ink>
</file>

<file path=ppt/ink/ink54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70612 9979,'-12'0,"18"0,0 0,6-6,-1 1,1 5,0 0,0-6,-1 0,7 6,0 0,-7 0,1 0,-6 0,0 0,6 0,-1 0,-5 0,0 0,12 0,-1 0,1 0,0 0,11-6,0 0,-5 0,-1 0,1 0,0 1,5 5,0 0,-5-6,-1 0,1 6,-1 0,1 0,-1 0,-5-6,0 0,-1 6,1 0,5 0,1 0,-6 0,-1 0,-5 0,0 0,5-6,1 0,-12 6,0 0,6 0,-1 0,7-6,0 1,-7 5,1 0,6-6,-1 0,-5 6,0 0,6-6,-1 0,-11 6,0 0,0 0,0 0,0 0,-1 0,1 0,0 0,0 0,0 0,-6 6,0 0,6-6,0 0,0 6,-1 0,1-6,0 0,0 5,0 1,0-6,0 0,-6 6,0 0,6-6,-1 0,-5 6,0 0,6-6,0 0,-6 6,0 0,6-1,0 1,-6 0,0 0,6-6,0 0,-6 6,0 0,6 0,-1 0,-5-1,0 1,0 0,0 0,0 0,0 0,0 6,0-1,0 13,0-1,0 7,0-1,0 1,0-1,0 0,0 1,6-1,0 1,-6-7,0 1,0-13,0 1,0-6,0 0,0 11,0 1,0-6,0 0,0 17,0 0,0-11,0 0,6-1,0 1,-6 5,0 1,0 0,0-1,6 1,0-1,-6-11,0 0,0-1,0 1,0-6,0 0,0 0,0 0,0-1,0 1,0 6,0 0,0 0,0-1,0 7,0 0,0-7,0 1,0 6,0-1,0 1,0 0,-6-1,0 1,6 0,0-1,0 7,0-1,0-5,0 0,0 11,0 0,0-11,0 0,0-1,0 1,0-6,0-1,0-5,0 0,0 0,0 0,-6-6,0 0,6 6,0 0,0 0,0-1,-6-5,0 0,6 6,0 0,0 0,0 0,0 0,0 0,-5-6,-1 0,6 6,0-1,0 1,0 0,0 0,0 0,0 0,0 0,-6-6,0 0,0-6,0 0,-6-6,1 0,-1 1,0-1,0 6</inkml:trace>
</inkml:ink>
</file>

<file path=ppt/ink/ink54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71712 11803,'-12'0,"12"-6,0 0,6 6,0 0,0 0,0 0,-1 0,1 0,12-6,0 0,17-5,0-1,6 0,1 0,-7 6,0 1,-11-1,-1 0,1 0,-1 0,-17 6,0 0,0 0,0 0,-6-6,0 0,12 0,-1 1,-5 5,0 0,6-6,0 0,-1 0,1 0,-6 6,0 0,0 0,0 0,-12 0,0 0,0 0</inkml:trace>
</inkml:ink>
</file>

<file path=ppt/ink/ink54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72000 13300,'0'12,"6"-12,0 0,-6 6,0 0,0-1,0 1,0 18,0-1,0 24,0 0,0-5,0-1,0-29,0-1,0 25,0-1,0-23,0-1,0 13,0-1,0-11,0 0,0-6,0 0,0-12,0 0,0 0,0 0,0-6,0 1,0 5</inkml:trace>
</inkml:ink>
</file>

<file path=ppt/ink/ink54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71985 13265,'-11'0,"5"0,0 0,0 0,0 0,12 0,0 0,11-6,1 0,12-6,-1 1,24-7,0 0,6 1,0-1,-1 0,1 1,-29 11,-1 0,-17 0,0 0,-24 12,0 0,0 11,1 1,-1 0,0-1,0 1,1 0,-1 5,0 1,6-1,0 1,0-1,0 1,1-6,-1-1,0 1,0 0,-6-1,0 1,7-18,-1 0,0 12</inkml:trace>
</inkml:ink>
</file>

<file path=ppt/ink/ink54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71947 14680,'-12'0,"1"0,-1 0,6 0,0 0,12 0,0 0,17-6,1 0,17-6,0 0,6 1,0-1,0 0,0 0,-12 0,1 1,-7 5,0 0,-23 0,0 0,0 6,0 0,0 0,0 0,-12 0,0 0,0 0</inkml:trace>
</inkml:ink>
</file>

<file path=ppt/ink/ink54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79112 9483,'0'-12,"-6"12,0 0,12 0,0 0,23 0,1 0,34-6,1 0,29 0,0 0,-35 0,0 0,-41 6,-1 0,36-5,0-1,-17 0,-1 0,-17 0,-1 0,-5 6,0 0,-24 0,0 0,6 0,0 0,-5 6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72209 14450,'12'0,"-6"0,0 0,-6 6,0 0,0 6,0-1,0 1,0 0,-6 17,0 1,0 11,0 0,-6 12,0 0,12-6,0 0,-5-29,-1-1,6 30,0 0,0-35,0 0,0 35,0 0,0-12,0 0,-6-11,0-1,6-5,0 0,-6-1,0 1,6-12,0 0,0-12,0 0,0 0</inkml:trace>
</inkml:ink>
</file>

<file path=ppt/ink/ink55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79400 11100,'0'12,"6"-12,0 0,-6 6,0 0,0 5,0 1,6 6,0-1,-6 19,0-1,0 0,0 1,0-7,0 1,0-1,0 0,0-17,0 0,6-6,0 0,-6-12,0 0,0-6,0 0,0 7</inkml:trace>
</inkml:ink>
</file>

<file path=ppt/ink/ink55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79700 10906,'0'12,"0"-6,0 0,12-12,0 0,5 0,1 0,5-6,1 0,17 7,0-1,-5-6,-1 0,0 6,1 0,-1 0,0 1,0-1,1 0,-7 0,1 0,-1 6,0 0,-17 0,0 0,-6 0,0 0,0 0,-1 0,-5 6,0 0,6-6,0 0,0 0,0 0,-6 6,0 0,6-6,0 0,-6 5,0 1,0 0,0 0,0 0,0 0,-6 12,0-1,-6 7,0-1,-5 7,-1-1,1 7,-1-1,6-17,0-1,1-5,-1 0,6-6,0 0,12-12</inkml:trace>
</inkml:ink>
</file>

<file path=ppt/ink/ink55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79650 12142,'0'-12,"6"6,0 0,17 0,1 0,17 0,0 1,12-7,0 0,-12 6,0 0,-23 6,0 0,29-6,0 0,-12-6,0 1,-5 5,-1 0,-11 0,-1 0,-5 6,0 0,-6 0,0 0,-12 0,0 0,0 0,0 0,-6 0,1 0,5 0</inkml:trace>
</inkml:ink>
</file>

<file path=ppt/ink/ink55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79250 13306,'12'0,"-12"6,0 0,6-6,0 0,-1 0,1 0,0 0,0 0,0 0,0 0,0 0,0 0,5-6,1 0,-6 6,0 0,17-6,1 0,-6 0,-1 0,-5 6,0 0,23-6,0 1,7-1,-1 0,-6 6,0 0,1-6,-1 0,-6 0,1 0,-7 6,1 0,-1-6,1 1,-6-1,-1 0,-5 6,0 0,5 0,1 0,-12 0,0 0,6-6,-1 0,-5 6,0 0,0 0,0 0,0 0,0 0,0 0,-1 0,1 0,0 0,0 6,0 0,0-6,0 0,-6 6,0 0,6-1,-1 1,1-6,0 0,-6 6,0 0,6-6,0 0,-6 6,0 0,6-6,0 0,-12 0,0 0,6 6,0 0,0-1,0 1,-6 12,0 0,0 11,0 1,1-1,-1 0,6 7,0-1,-6-12,0 1,6 0,0-1,-6 1,0-1,6-11,0 0,-6-1,0 1,6-6,0 0,-5 12,-1-1,6-5,0 0,-6 0,0-1,6 1,0 0,-6 0,0-1,0-5,0 0,6 0,0 0,-6 0,1 0,-1-6,0 0,0 0,0 0,0-6,0 0,0 0,1 0,-1 0,0 0,0 1,0-1,-6 0</inkml:trace>
</inkml:ink>
</file>

<file path=ppt/ink/ink55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77950 14168,'12'0,"-6"-6,0 0,-1 0,1 0,6 1,0-1,-6 6,0 0,-6 6,0-1,5 1,1 0,-6 0,0 0,6-6,0 0,6 6,0 0,-1-6,1 0,18-6,-1 0,24-12,0 1,35-7,0 1,18-7,0 1,-36 17,1 0,-42 6,1 0,23-5,-1-1,-22 12,-1 0,48-18,-1 0,1 7,-1-1,-17-6,0 1,-18 11,0 0,-18 0,1 0,-18 6,0 0,0 6,-1 0,1-6,0 0,6 0,0 0,-1 0,1 0,-6 0,0 0,0 0,0 0,-30 6,1 0,11-6,0 0,-5 5</inkml:trace>
</inkml:ink>
</file>

<file path=ppt/ink/ink55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79400 15949,'12'0,"11"0,1 0,-18-6,0 0,41 0,0 0,-6 0,0 0,-23 1,-1-1,36 0,0 0,0 0,0 0,-6 0,0 0,-11 0,-1 0,-23 1,-1-1,-5 0,0 0,0 6,0 0,0 0,0 0,-6-6</inkml:trace>
</inkml:ink>
</file>

<file path=ppt/ink/ink55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80235 8550,'-11'0,"5"0,0 0,0 0,0 0,12 0,0 0,6 6,-1 0,-5 0,0 0,6-1,0 1,-7 0,1 0,0 0,0 0,-6 0,0 0,6-1,0 1,0 0,0 0,-6 0,0 0,6 6,-1-1,-5 7,0 0,6-1,0 1,-6 5,0 1,0-1,0 1,0-6,0-1,6-5,0 0,-6 17,0 1,6-13,0 1,-6-12,0 0,0 11,0 1,0-6,0-1,6 13,-1-1,-5 7,0-1,0 1,0-1,6 6,0 1,0-7,0 0,-6-5,0-1,6 7,0-1,-6-5,0-1,0-17,0 0,0 17,0 1,0-12,0 0,6 23,-1 0,-5-6,0 1,0 5,0 0,0-5,0-1,0 1,0-1,0-5,0-1,6 12,0 1,-6-19,0 1,0-6,0-1,6 19,0-1,0 6,0 1,-6-13,0 1,0-1,0 1,0-7,0 1,0 0,0-1,0 1,0 0,0-1,0 1,0-12,0 0,0 11,0 1,0-6,0-1,-6 7,0 0,6-7,0 1,-6 12,0-1,6 1,0-1,0-5,0 0,-6-7,0 1,6 0,0 0,0 5,0 1,0-6,0-1,0-5,0 0,0 0,0 0,-5 6,-1-1,6-5,0 0,-6 6,0 0,6-6,0-1,0 1,0 0,0 0,0 0,0 0,0 0,0-12,0 0,-6 6,0 0,0-6,0 0,-5-6,-1 1,-6-7,1 0,-19-17,1 0,29 29,0 0,-11-11</inkml:trace>
</inkml:ink>
</file>

<file path=ppt/ink/ink55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10798 69774,'0'-12,"-6"6,0 0,0 59,0 0,6 64,0 1,-6 82,0 0,0-47,0 0,6-71,0 0,0-52,0-1,0-11,0-1,0-5,0 0,0-18,0 0,6-6</inkml:trace>
</inkml:ink>
</file>

<file path=ppt/ink/ink55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10850 69029,'0'-11,"6"11,0 0,0 0,0 0,-1 0,1 0,18 0,-1 0,13-6,-1 0,24 6,0 0,-24-6,0 0,0 6,1 0,34 0,1 0,5-6,1 0,-7-17,1-1,-12 13,0-1,-1 6,1 0,-18 6,1 0,-19 0,1 0,-18 0,-1 0,19 0,-1 0,-11 6,0 0,-12 0,0 0,6-6,0 0,0 5,0 1,-1-6,1 0,0 6,0 0,0 0,0 0,0 6,0-1,-1 1,1 0,0 11,0 1,0-1,0 1,0 11,0 1,0 16,-1 1,7 12,0 0,-6-1,0 1,0 6,-1-1,1-5,0 0,0-12,0-1,-6-10,0-1,6-18,0 1,-6-12,0-1,0 7,0 0,0-7,0 1,0 0,0 0,0 5,0 1,0 0,0-1,0-5,0 0,0 0,0-1,0 1,0 0,-6 0,0-1,6 7,0 0,0-7,0 1,-6 0,0 0,6-6,0-1,0 1,0 0,-6 0,0 0,6 0,0 0,0 0,0-1,-5-5,-1 0,6 6,0 0,-6 0,0 0,6 0,0 0,-6-6,0 0,0 0,0 0,1 0,-1 0,-6-12,0 0,-11-17,-1-1,6-5,1 0,5 11</inkml:trace>
</inkml:ink>
</file>

<file path=ppt/ink/ink55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12550 70692,'12'0,"0"0,-1 0,-5-6,0 0,29-6,1 0,-1-5,0-1,-17 12,-1 0,30-12,0 1,-23 11,-1 0,-11 0,0 0,-6 6,0 0,-12 0,0 0,-6 0,0 0,-11 12,-1 0,7-6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72424 14309,'-12'12,"6"-12,0 0,12 0,0 0,0-6,0 0,-1 0,1 0,0 6,0 0,0 0,0 0,0-6,0 0,5 6,1 0,6-6,-1 1,-5-1,0 0,0 6,0 0,-1 0,1 0,-6-6,0 0,0 6,0 0,-1 0,1 0,0 0,0 0,0 0,0 0,0 0,0 0,-6 6,0 0,6-6,-1 0,-5 6,0 0,6-6,0 0,-6 5,0 1,6 0,0 0,-6 0,0 0,0 0,0 0,6-1,0 1,-6 12,0 0,0-1,0 1,6 6,-1-1,-5 1,0-1,0 7,0-1,6-5,0-1,-6-5,0-1,0-5,0 0,0 0,0-1,6-5,0 0,-6 0,0 0,0 0,0 0,0 5,0 1,6 0,0 0,-6 5,0 1,0 0,0-1,0 1,0 0,0-1,0 1,0 0,0-1,0-5,0 0,0 0,0-1,0-5,0 0,0 6,0 0,-6-6,0-1,6 7,0 0,0-6,0 0,-6-6,0 0,0 0,0 0,6-6,0 0,-5 6,-1 0,0 0,0 0,6-6,0 0,-6 0,0 0,0 1,0-1,1 0,-1 0,0 0</inkml:trace>
</inkml:ink>
</file>

<file path=ppt/ink/ink56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12812 71550,'0'47,"0"-6,0 0,6 18,0 0,-6-18,0 0,0-23,0 0,0 29,0 0,-6-12,0 0,6-23,0 0,-6-6,0 0,6-12,0 0,0-12,0 1,0 11</inkml:trace>
</inkml:ink>
</file>

<file path=ppt/ink/ink56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12500 72197,'0'-12,"12"6,0 0,29-17,0-1,24-11,-1 0,1 0,0-1,-30 25,1-1,-19 6,1 0,-12 12,0 0,-18 17,0 1,-11 5,-1 1,18-19,0 1,-29 29,0 0,5-5,1-1,17-23,0-1,-29 25,0-1,29-23,0-1,-5 1,-1 0,12-6,0 0,18-12,0 0,11-18,1 1,17-1,0 1,-11 5,-1 1,-23 11,0 0,17-6,1 0,-18 12,0 0,17-11,1-1,-18 12,0 0,0-6</inkml:trace>
</inkml:ink>
</file>

<file path=ppt/ink/ink56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20250 68350,'12'0,"-6"12,-1 0,1-7,0 1,6 24,0-1,-12-17,0 0,11 23,1 0,-12-17,0 0,6 17,0 0,-6-11,0 0,0-7,0 1,6-12</inkml:trace>
</inkml:ink>
</file>

<file path=ppt/ink/ink56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21912 68350,'0'12,"0"5,0 1,0 17,0 1,0 5,0 0,-6 0,0 1,6-25,0 1,0-12</inkml:trace>
</inkml:ink>
</file>

<file path=ppt/ink/ink56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23544 67850,'0'12,"0"0,0-1,0 1,0 0,-6 5,0 1,0-6,0 0,-29 35,0 0,0-6,-1 0,25-23,-1-1,-29 30,0 0,17-23</inkml:trace>
</inkml:ink>
</file>

<file path=ppt/ink/ink56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19050 70150,'35'71,"1"23,-1 0,-12 0,1 0,-18-53,0 0,-6-29,0 0,0-6,0 0,-6-6</inkml:trace>
</inkml:ink>
</file>

<file path=ppt/ink/ink56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19500 70185,'0'12,"0"-6,0 0,24-18,-1 0,30-5,0-1,41-11,0-1,41-11,1 0,-42 23,0 1,-65 11,1 0,34 0,1 0,-41 6,-1 0,18 6,1 0,-1 0,0 0,-18-1,1 1,-18-6,0 0,-6 6,0 0,-24 12,1-1,-24 13,0-1,5-5,1-1,18-11</inkml:trace>
</inkml:ink>
</file>

<file path=ppt/ink/ink56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21150 72012,'12'0,"-6"0,0 0,29-6,0 0,12 6,0 0,12 0,0 0,-24 6,1 0,-25 6,1-1,-18 19,0-1,-23 6,-1 1,1-1,0 0,17-17,0 0,12-12,0-1,-12 13,1 0,11-12,0-1,0 7,0 0,5-6,1 0,12-6,0 0,5 0,1 0,5 0,1 0,-7 6,1 0,-1 11,1 1,-7-1,1 1,-12 6,0-1,-6 7,0-1,-12 12,0 0,-5 1,-1-1,0 6,1 0,-7-6,1 0,5-5,0-1,1-12,-1 1,0-6,1-1,11-5,0 0,0-12,0 0,-6 0,1 0,-1 0,0 0,0-12,1 0,-1-23,0 0,0 5,0 1,7 11</inkml:trace>
</inkml:ink>
</file>

<file path=ppt/ink/ink56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19671 73721,'-36'0,"25"-6,-1 0,6 6,0 0,6-6,0 0,12 6,0 0,11-12,1 1,23-7,0 0,29 1,1-1,29 0,-1 1,1-1,0 0,0 13,0-1,-24-12,1 0,-19 7,1-1,-24 6,0 0,-11 6,-1 0,-17 0,0 0,-12 6,0 0,-6-6,0 0,0-6</inkml:trace>
</inkml:ink>
</file>

<file path=ppt/ink/ink56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6850 64471,'12'-12,"11"6,1 0,35-6,0 1,5 11,1 0,-12-6,0 0,-23 0,-1 0,-23 6,0 0,-12 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72335 15406,'-11'0,"5"0,0 0,0 6,0 0,24-12,-1 0,13-12,-1 1,7 5,-1 0,-6-6,1 1,-12 17,-1 0,-11-6,0 0,0 6,0 0,-12 12,0 0,0-7</inkml:trace>
</inkml:ink>
</file>

<file path=ppt/ink/ink57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8097 63600,'-12'12,"6"-6,1 0,-1-6,0 0,6 5,0 1,0 24,0-1,-6 24,0 0,6 17,0 1,0-1,0 1,12-24,0 0,17-41,0 0,13-18,-1 0,-12-17,1-1,-19 19,1-1,29-41,1 0,-1 0,0 0,-18 12,1 0,-18 23,0 1,-18 34,0 1,-5 29,-1 0,6 18,0-1,12-17,0 0,12-23,0 0,6-19,-1 1,13-47,-1 0,6-18,1 0,-19-5,1-1,-12 18,0 0,-36 29,1 1,-1 17,1 0,17 0,1 0,-25 12,1-1,17 7,1 0,11-7</inkml:trace>
</inkml:ink>
</file>

<file path=ppt/ink/ink57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9350 62789,'12'-24,"35"-5,0-1,6 1,0-1,-30 18,1 1,-6 5,-1 0,7-6</inkml:trace>
</inkml:ink>
</file>

<file path=ppt/ink/ink57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11147 63932,'0'47,"0"-11,0-1,0-23,0 0,-6 41,0 0,-5-18,-1 0,6-23,0 0,6-18,0 0,6-29,0-1,17-11,1 0,-1-6,1 0,-6 18,-1 0,-11 23,0 0,24-11,-1-1,-11 24,-1 0,-5 35,0 1,-6 11,0 0,0 0,-1 0,-5-6,0 0,6-17,0-1,-6-17,0 0,0 6,0 0,6-12,0 0,6 0</inkml:trace>
</inkml:ink>
</file>

<file path=ppt/ink/ink57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13234 64073,'11'0,"-11"-5,0-1,6 0,0 0,-6-6,0 0,0-17,0 0,-17-1,-1 1,-6 5,1 1,-6 17,-1 0,1 24,-1-1,1 30,-1 0,25 6,-1 0,6-17,0-1,17-29,1 0,6-12,-1 0,6-18,1 1,-1-7,1 1,-7 11,1 1,-7 23,1-1,-12 48,0 0,-12 53,0 0,0-24,0 1,0-54,0 1,-11 28,-1 1,12-41,0-1,-5 19,-1-1,6-29,0 0,-6-12,1 0,-7-12,0 1,-17-30,0 0,-12-6,0 0,17 12,1-1,23 31</inkml:trace>
</inkml:ink>
</file>

<file path=ppt/ink/ink57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17950 63550,'12'24,"11"-1,1 1,23 40,0 1,-12-12,0 0,-23-24,0 1,-12-24</inkml:trace>
</inkml:ink>
</file>

<file path=ppt/ink/ink57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17903 63250,'-12'0,"-12"6,1 0,-1 6,1-1,-6 19,-1-1,24-17,0 0,-35 58,0 1,6-12,0 0,23-24,0 0,12-23,0 0,6-12,0 0,0 0</inkml:trace>
</inkml:ink>
</file>

<file path=ppt/ink/ink57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19800 63235,'12'24,"-12"11,0 0,12 24,-1 0,-5-6,0 0,-6-24,0 0,6-23,0 0,0 6,0 0,5-12,1 0,12-30,-1 1,7-24,-1 0,0 0,1 0,-7 6,1 0,-7 12,1 0,-12 29,0 0,-6 35,0 1,-6 11,0 0,0 0,0 0,6-5,0-1,0-12,0 1,0-12,0-1,6-11</inkml:trace>
</inkml:ink>
</file>

<file path=ppt/ink/ink57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22047 62947,'0'12,"6"-6,0 0,0 0,0 0,-6-1,0 1,11 0,1 0,-6-6,0 0,23 0,1 0,5-18,1 1,-7-19,0 1,-11-12,0 0,-18 6,0 0,-30 29,1 0,-18 30,0-1,-6 30,0 1,23 22,1 1,23-12,0 0,24-24,-1 0,25-23,-1 0,12-18,0 0,-24-12,1 1,-13 5</inkml:trace>
</inkml:ink>
</file>

<file path=ppt/ink/ink57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22200 61711,'47'-24,"12"-11,0-1,-35 25,-1-1,7-6</inkml:trace>
</inkml:ink>
</file>

<file path=ppt/ink/ink57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7885 9221,'0'11,"0"1,0 0,0 11,0 1,0 5,0 1,0 5,0 0,0 7,0-1,-6-12,1 1,5-13,0 1,-6-12,0 0,0-6,0 0,6-6,0 0,0-6,0 0,0 7,0-1,6-24,0 1,6-12,-1-1,1-5,0 0,0 12,-1 0,-5 5,0 1,6 11,0 1,-6 5,-1 0,-5 18,0 0,12 0,0 0,0 5,-1 1,25 0,-1 0,12-12,0 0,-23 5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72150 16256,'0'12,"0"-7,0 1,0 0,0 0,0 0,0 0,6-6,0 0,0 0,0 0,5-12,1 0,6 6,-1 1,7-7,0 0,5 0,0 1,-5-1,0 0,-7 0,1 1,0 5,-1 0,-11 6,0 0,0-6,0 0,-18 12,0 0,6 0</inkml:trace>
</inkml:ink>
</file>

<file path=ppt/ink/ink58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9800 9397,'0'12,"0"-6,0 0,6 0,0 0,17-6,1 0,17-24,0 1,-5-1,-1 0,-6 1,1-1,-13-5,1-1,-18 7,0-1,0 13,0-1,-6 12,0 0,-11-6,-1 0,-12 6,1 0,0 12,-1 0,1 17,-1 0,7 7,-1-1,13 6,-1 1,6-7,0 0,12-23,0 0,-6-6,0 0,12 5,-1 1,-5-6,0 0,18 6,-1-1,1-5,-1 0,1 6,-1 0,1-12,-1 0,1 0,-1 0,25-12,-1 0,-36 6,1 0,6 1</inkml:trace>
</inkml:ink>
</file>

<file path=ppt/ink/ink58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11997 8994,'12'0,"-12"18,0 0,-6 17,0 0,0 12,0 0,0-11,1-1,5-23,0 0,-6 5,0 1,6-6,0-1,-6-5,0 0,6-23,0-1,6-12,0 1,6-12,-1 0,1-1,0 1,11 0,1 0,-6 11,-1 1,-11 23,0 0,18-12,-1 1,-5 11,0 0,-7 12,1 0,-6 11,0 1,0 12,0-1,-6 6,0 1,0 5,0 0,0-12,0 1,0-18,0-1,0 25,0-1,0-11,0-1,0-11,0 0,0-24,0 0,-6 6</inkml:trace>
</inkml:ink>
</file>

<file path=ppt/ink/ink58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9400 7550,'12'24,"-6"-24,0 0,11 17,1 1,-6-12,-1 0,37 41,-1 0,-6-12,0 0,-23-17</inkml:trace>
</inkml:ink>
</file>

<file path=ppt/ink/ink58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17509 9909,'0'-12,"0"-6,0 1,-6 11,0 0,-6 6,1 0,5 0,0 0,-29 18,-1-1,-5 13,0-1,17-5,1-1,23-11,0 0,17-6,1 0,17-1,1 1,5 0,0 0,-17 6,-1 0,-17-1,0 1,0-12,0 0,-12 12,0 0,6-6,0 0,-35 11,-1 1,7 0,-1-1,-5-5,0 0,11-12,1 0,17 0,0 0,6-6</inkml:trace>
</inkml:ink>
</file>

<file path=ppt/ink/ink58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19082 8850,'-11'12,"5"5,0 1,0 6,0-1,6-11,0 0,0 52,0 1,-6 11,0 1,-5-13,-1 1,6-30,0 1,6-31,0 1,0-23,0-1,12-17,0-1,5-5,1 0,5 0,1 0,-6 12,-1-1,13 12,-1 1,-11 11,-1 0,-5 24,0-1,-6 13,0-1,-6 18,0 0,0-23,0-1,0-11,0 0,0 29,0 0,-6-23,0-1,0-5,0 0,6-24,0 0,0 6</inkml:trace>
</inkml:ink>
</file>

<file path=ppt/ink/ink58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21362 9800,'0'47,"0"-23,0-1,0 18,0 0,0 18,0 0,-6-18,0 0,6-23,0 0,0-24</inkml:trace>
</inkml:ink>
</file>

<file path=ppt/ink/ink58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21450 8800,'-50'0,"75"0</inkml:trace>
</inkml:ink>
</file>

<file path=ppt/ink/ink58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30026 17256,'0'-11,"0"5,0 0,6 6,0 0,18 0,-1 0,18 0,1 0,40 12,0-1,-52-5,-1 0,71 0,0 0,6-12,0 0,-12-17,0-1,-24 12,1 0,-30 0,0 1,-23-1,0 0,-24 12,0 0,-12 0,1 0,-19 6,1 0,-30 12,1-1,-7-5,0 0,36-6,0 0,-106 11,0 1,52-12,1 0,53-6,0 0,-54 6,1 0,24-6,-1 0,24 0,0 0,29 0,0 0,36 0,-1 0,24 0,0 0,-17 0,-1 0,106-12,0 0,-29 12,0 0,-59-6,0 0,118 0,0 1,-42 5,1 0,-54-6,1 0,-36 0,0 0,-23 0,0 0,-18 6,0 0,0 0,0 0,-23-6,-1 0,13 6,-1 0,6 6</inkml:trace>
</inkml:ink>
</file>

<file path=ppt/ink/ink58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43350 14400,'12'0,"-6"6,0 0,11 58,1 1,0 41,-1 0,1-6,-1-1,1-57,0-1,-12-41,0 0,5-30,1 1,12-42,-1 1,1 5,-1 1,-17 40,0 1,29-48,1 1,-19 28,1 1,-6 30</inkml:trace>
</inkml:ink>
</file>

<file path=ppt/ink/ink58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45700 15150,'0'12,"12"-6,0 0,-7-6,1 0,30 6,-1 0,-18-6,1 0,29-6,0 0,-29 6,-1 0,19-6,-1 0,-23 0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74800 14750,'12'12,"-12"5,0 1,0 11,0 1,6 17,0 0,-6-12,0 0,0-11,0-1,0-11,0 0,0-6,0 0,0-12,0 0,0 0,0 0,0 0</inkml:trace>
</inkml:ink>
</file>

<file path=ppt/ink/ink59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46333 13912,'0'-12,"0"24,0 0,-12 64,0 0,-6 48,1-1,5-23,0 0,18-64,0-1,6-29,-1 0,-5-6,0 0,12-6,0 0,-7 0,1 0,30-29,-1 0,-35 29</inkml:trace>
</inkml:ink>
</file>

<file path=ppt/ink/ink59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48300 16900,'-50'0,"50"-25</inkml:trace>
</inkml:ink>
</file>

<file path=ppt/ink/ink59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50200 15328,'71'-12,"-1"6,1 0,11 6,0 0,-35-6,0 1,-29 5,0 0,5-6,1 0,-24 0</inkml:trace>
</inkml:ink>
</file>

<file path=ppt/ink/ink59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51412 14600,'0'24,"0"17,0 0,0 41,0 1,0-13,0 1,0-30,0 0,0-29,0 0,-6-12,0 0,6-12</inkml:trace>
</inkml:ink>
</file>

<file path=ppt/ink/ink59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54292 14606,'0'-24,"-6"7,0-1,0 0,0 1,-17 11,-1 0,-17 12,0 0,-7 35,1 0,6 0,0 0,35-11,0-1,6-17,0 0,24 11,-1 1,42-7,0 1,-6-6,0 0,-36-1,1 1,-24 0,0 0,-47 17,-1 0,-10 1,-1-1,23-17,1 0,29-12,0 0,-6 0,1 0,11-6,0 0,5-18,1 1,6 5</inkml:trace>
</inkml:ink>
</file>

<file path=ppt/ink/ink59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56500 12950,'-12'35,"-6"6,1 1,17-25,0 1,-12 53,0-1,6-35,1 1,-25 93,1 1,5-36,1 0,17-59,0 0,6-17,0 0,0-30,0 0,6 0</inkml:trace>
</inkml:ink>
</file>

<file path=ppt/ink/ink59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56224 14724,'-12'0,"6"-6,0 0,24 0,-1 0,30 12,1 0,-1 17,0 1,-6 17,0 0,-23 6,0 0,-36 0,0 0,-23 0,0 0,-6-17,0-1,17-17,1 0,29-18</inkml:trace>
</inkml:ink>
</file>

<file path=ppt/ink/ink59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58836 16500,'-12'35,"6"-23,0 0,0-6,0 0,18-12,0 0,0-6</inkml:trace>
</inkml:ink>
</file>

<file path=ppt/ink/ink59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60750 13450,'-24'59,"12"-36,1 1,-7 46,0 1,-23 64,0 0,-18 7,1-1,16-41,1 0,30-53,-1 0,6-24,0 1,35-54,1 1,-7-6,1-1,-1 13</inkml:trace>
</inkml:ink>
</file>

<file path=ppt/ink/ink59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63065 14929,'-12'-23,"6"-1,0 1,-6-1,1 1,-7 17,0 0,-5 12,-1 0,-5 17,0 1,17-1,0 1,6-18,0 0,6 17,0 1,0-13,0 1,6 12,0-1,0-11,0 0,23 17,1 0,-7-11,1 0,-13-1,1 1,-18 0,0-1,-35 1,0-1,-6 1,0 0,6-18,0 0,29-6,0 0,36-18,-1 1,-5 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6" units="1/cm"/>
          <inkml:channelProperty channel="Y" name="resolution" value="28.34646" units="1/cm"/>
          <inkml:channelProperty channel="F" name="resolution" value="1" units="1/dev"/>
        </inkml:channelProperties>
      </inkml:inkSource>
      <inkml:timestamp xml:id="ts0" timeString="2022-05-23T16:04:57"/>
    </inkml:context>
    <inkml:brush xml:id="br0">
      <inkml:brushProperty name="width" value="0.05023" units="cm"/>
      <inkml:brushProperty name="height" value="0.05023" units="cm"/>
      <inkml:brushProperty name="color" value="#FF0000"/>
    </inkml:brush>
  </inkml:definitions>
  <inkml:trace contextRef="#ctx0" brushRef="#br0">81630 43350 912,'-17'33'20,"1"-4"-4,2-5-4,2-4-5,1-2-1,1 2 0,2 2 1,1 0 0,2 1-1,0 0-5,1-1-5,1-1-5,0-1-1,0 1 3,0-1 1,0 1 3,0-1 0,1-2-2,1-1-2,1-1-2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75854 13750,'12'0,"-12"6,0 0,6-6,0 0,-6 6,0 0,6-1,0 1,-6 0,0 0,0 6,0 0,0-7,0 1,5 12,1 0,-6-7,0 1,0 41,0 0,6 0,0 0,0-12,0 0,0-6,0 1,-1-7,1 0,0-5,0-1,-6-5,0 0,0-1,0 1,0 0,0-1,0 1,0 0,0-1,0 1,6-1,0 1,-6 0,0-1,0 1,0 0,0-1,0 1,0 0,0-1,-6-5,0 0,6-6,0-1,-6 1,0 0,6 0,0 0,-6 0,1 0,-1-6,0 0,0 0,0 0,0-6,0 0,0 0,1 0,-1 6,0 0,0-6,0 0,0 1,0-1,0 0,1 0,-1 0,0 0,0 0</inkml:trace>
</inkml:ink>
</file>

<file path=ppt/ink/ink60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65642 14050,'0'24,"0"5,0 0,-24 54,0-1,-11 36,0-1,23-46,0 0,18-48,0 1,17-24,1 0,11-12,1 0,5-17,0-1,-35 25,0-1,12-12</inkml:trace>
</inkml:ink>
</file>

<file path=ppt/ink/ink60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64821 14930,'-47'0,"35"0,0 0,59-6,0 0,24-6,-1 0,-46 6,-1 1,54-13,-1 0,-46 12,-1 0,24-5,0-1,-29 0</inkml:trace>
</inkml:ink>
</file>

<file path=ppt/ink/ink60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67703 13500,'0'12,"-6"17,0 1,6 46,0 0,-17 36,-1 0,-11-18,-1 0,12-41,1 0,11-35,0-1,12-29,0 1,0-1,0 0,11-29,1 0,-6 23,-1 1,25-42,-1 0,0 12,1 0,-7 12,1-1,-1 30,0 1,-17 40,0 0,-6 18,0 0,-12 6,0 0,-6-12,0 0,7-24,-1 1,6-18,0-1,-6 13,0 0,0-18,0 0,6-6,0 0,12-6,0 0,-1 1</inkml:trace>
</inkml:ink>
</file>

<file path=ppt/ink/ink60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70486 16700,'0'12,"-6"-12,0 0,0 0,0 0,0 0,0 0,6 6</inkml:trace>
</inkml:ink>
</file>

<file path=ppt/ink/ink60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31512 41280,'0'-12,"-6"0,0 0,6 6,0 1,0-1,0 0,0 0,0 0,24 6,-1 0,18 6,0 0,36 0,-1 0,1-12,-1 0,6-6,1 0,-19 0,1 1,6 5,-1 0,13 0,-1 0,18 6,0 0,-12 6,0 0,-17 0,-1 0,1-6,-1 0,13-6,-1 0,24 0,0 0,-6 12,0 0,-48 6,1-1,-35-5,0 0,23 0,0 0,-18 0,1 0,47-6,-1 0,7-6,-1 0,0 0,1 0,-1-6,1 1,-13 11,1 0,-12 0,0 0,0 5,0 1,-6-6,0 0,-18 6,1 0,-19-6,1 0,23 0,1 0,-30 0,-1 0,25 0,-1 0,-17 0,0 0,-18 0,0 0,0 0,0 0,0 0,0 0,1-6</inkml:trace>
</inkml:ink>
</file>

<file path=ppt/ink/ink60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52647 40686,'-12'0,"1"0,-1 0,6 0,0 0,12 0,0 0,17-6,1 0,-1 0,1 0,-12 6,-1 0,19-6,-1 0,1 1,-1-1,6 6,0 0,1-6,-1 0,0 0,1 0,-7 6,0 0,7 0,-1 0,6 0,0 0,-11 0,-1 0,-11 0,-1 0,36 6,0 0,12-6,0 0,-1-6,1 0,11-6,1 0,-1-5,1-1,-13 12,1 0,-6 6,0 0,-12 0,0 0,-6 6,0 0,6 0,0 0,6-6,0 0,6 0,-1 0,1-6,0 0,-12 6,0 0,0 0,0 0,6 0,0 0,-12-6,0 0,-23 6,0 0,40-11,1-1,0 0,0 0,-12 6,0 0,-6 0,0 1,6 5,0 0,0-6,0 0,-11 6,-1 0,-6-6,1 0,-13 6,1 0,-1 0,1 0,-12 0,0 0,-6 6,0 0,6 0</inkml:trace>
</inkml:ink>
</file>

<file path=ppt/ink/ink60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29324 62597,'-12'0,"6"-6,0 0,12 6,0 0,6 0,-1 0,1 0,0 0,-6 0,0 0,17 0,1 0,5 0,0 0,18 0,0 0,0 6,1 0,-1-6,0 0,-6 0,0 0,-12 0,1 0,-19 0,1 0,23 0,1 0,-24 0,-1 0,42-6,0 0,12-5,-1-1,-5 12,0 0,6-6,-1 0,7 6,-1 0,7 0,-1 0,1 0,-1 0,-17 0,0 0,-36 0,1 0,52 0,1 0,-24 0,0 0,-30 0,1 0,34 6,1 0,-29-6,-1 0,59 6,0 0,1 5,-1 1,18-6,-1 0,7-6,0 0,-1-12,1 0,-12 6,0 1,-35 5,-1 0,-34 0,-1 0,-17 5,0 1,-1-6,1 0,-6 0,0 0,0 6,0 0,-12-6</inkml:trace>
</inkml:ink>
</file>

<file path=ppt/ink/ink60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49650 61889,'12'-12,"-12"-6,0 1,12 11,-1 0,-5 6,0 0,0 6,0 0,6-1,-1 1,13 0,-1 0,13 0,-1 0,6 0,0 0,12-6,0 0,18-6,-1 0,13-6,-1 0,-23 6,-1 1,-40 5,0 0,52-6,1 0,-6-6,-1 0,-5 6,0 0,0 0,-1 1,1 5,0 0,0 0,0 0,-12 0,0 0,-12-6,0 0,-17 6,0 0,29-12,0 0,0 6,0 0,0 6,0 0,0-6,0 1,6 5,0 0,6-6,-1 0,13 0,0 0,-1 6,1 0,-24 0,0 0,-35 0,-1 0,36 0,0 0,-5 0,-1 0,-24 0,1 0,-12 0,0 0,-12 0,0 0,0 6</inkml:trace>
</inkml:ink>
</file>

<file path=ppt/ink/ink60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65400 62047,'12'-12,"-6"7,0-1,5 0,1 0,6 0,-1 0,1 6,0 0,-13 0,1 0,24 0,-1 0,18 6,0 0,6-6,0 0,12 6,-1 0,7-6,0 0,5 6,0-1,7-5,-1 0,6 0,0 0,1 0,-1 0,-23-5,-1-1,-34 6,-1 0,59 0,0 0,12 0,0 0,0 0,0 0,-6 0,0 0,-5 0,-1 0,-6 6,0-1,1 1,-1 0,-6-6,1 0,-1 0,1 0,-24 0,0 0,-30 0,1 0,46 0,1 0,-1 0,1 0,-6 6,-1 0,1-6,0 0,-18 0,0 0,-6 0,0 0,-18 0,1 0,-18 0,0 0,-12 0,0 0,0 6,0 0,-11 6</inkml:trace>
</inkml:ink>
</file>

<file path=ppt/ink/ink60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59594 61797,'-12'0,"12"-6,0 0,0 0,0 1,12-1,0 0,-6 6,0 0,0-6,-1 0,-5 12,0 0,-11 29,-1 0,-23 30,-1 0,-5 11,0 1,0-19,0 1,17-24,1 1,11-36,0 0,18-6,0 0,23-6,1 0,23-11,0-1,11 7,1-1,0 1,-1-1,1 6,0 0,-24 1,0-1,-29-12,0 1,-18-7,0 1,-35-18,0 0,-1 17,1 1,24 23,-1 0,-53-23,1 0,-1 23,1 0,40 6,1 0,17 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81180 13650,'-12'35,"6"-29,0 0,6 0,0 0,-6 0,0 0,1-1,-1 1,0 0,0 0,0 0,0 0,6 6,0-1,-6 1,0 0,0 0,1-1,-7 7,0 0,0-1,0 1,-5 6,-1-1,6-5,1-1,-7 1,0 0,1-1,-1 1,0 0,1-1,-13 1,1-1,-1 1,1 0,5-7,1 1,-1-6,1 0,23 0,0 0,-12-6</inkml:trace>
</inkml:ink>
</file>

<file path=ppt/ink/ink61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56694 66350,'0'-24,"0"13,0-1,-6 0,0 0,6-11,0-1,-6 13,1-1,-13-23,0-1,-5 13,-1-1,-11 36,0 0,5 47,1-1,5 13,1-1,17 7,0-1,18-40,0-1,17-29,0 0,13-47,-1-1,0-22,0-1,-6 6,1 0,-25 30,1 0,-12 76,0 0,0 6,0 0,6-12,0 0,12-23,-1-1,7-23,-1 0,1-23,-1 0,-11 11,0 0,23-52,0-1,1-23,-1 0,-17-12,-1 0,-11 41,0 1,-6 58,0 0,-6 41,0 1,0 22,1 1,-1-29,0-1,0 48,0-1,6-52,0-1,0 42,0-1,0-40,0-1,24 25,-1-1,18-59,0 0,18-47,0 0,-12-11,0-1,-12 12,1 1,-25 22,1 1,-18 35,0 0,-11 12,-1 0,1 17,-1 0,12 1,0-1,6-5,0-1,12 1,0-1,11-5,1 0,-7-7,1 1,-12 0,0 0,-6 5,0 1,-18 0,0-1,-5 7,-1-1,13-11,-1 0,6-6,0 0,6-12,0 0,6-6</inkml:trace>
</inkml:ink>
</file>

<file path=ppt/ink/ink61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62147 66638,'0'35,"0"-29,0 0,0 12,0 0,0-13,0 1,0 30,0-1,6-23,0-1,6 31,-1-1,1-18,0 1,11-30,1 0,17-65,0 1,6-18,0-1,-29 19,0-1,-30 54,0-1,0 18,1 0,-60 41,1 0,5 24,0 0,42-18,-1 0,24-35,0-1,12-11</inkml:trace>
</inkml:ink>
</file>

<file path=ppt/ink/ink61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63761 65062,'24'-12,"-54"59,1 0,-42 94,1 0,-30 59,0 0,24-41,-1 0,42-83,0 1,29-54,0 1,12-24,0 0,23-41,1-1,-13 25</inkml:trace>
</inkml:ink>
</file>

<file path=ppt/ink/ink61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67068 66100,'0'47,"-6"35,0 1,-24 22,1 1,6-29,-1-1,24-52,0-1,0-17,0 0,18-6,-1 0,19-30,-1 1,12-12,0 0,-6-6,0 0,-29 29,0 0,-6 7</inkml:trace>
</inkml:ink>
</file>

<file path=ppt/ink/ink61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66144 66954,'-47'12,"35"-12,1 0,-1 6,0 0,18-6,0 0,35 0,0 0,24 0,-1 0,13-18,-1 1,-58 11,-1 0,13 0</inkml:trace>
</inkml:ink>
</file>

<file path=ppt/ink/ink61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68926 66521,'-23'23,"5"-5,1-1,5 1,0 0,0 11,1 0,-7 30,0 0,1 6,-1-1,18-28,0-1,24-35,-1 0,30-53,0 0,0-18,0 1,-12-12,0-1,-35 30,0 1,-36 40,1 0,-18 24,0 0,6 23,0 0,23-11,0-1,12-17</inkml:trace>
</inkml:ink>
</file>

<file path=ppt/ink/ink61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71035 66556,'0'23,"0"7,0-1,-6 13,1-1,-1 0,0 0,0-17,0-1,6-11,0 0,6-12,0 0,23-12,1 0,11-29,0 0,6 0,0-1,-11-5,-1 0,-23 12,0 0,-36 5,1 1,-36 23,0 0,6 18,0 0,29 5,1 1,5-12</inkml:trace>
</inkml:ink>
</file>

<file path=ppt/ink/ink61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65652 18462,'0'-12,"0"41,0 1,-6-7,0 1,0 82,0 0,0-30,0 0,0 19,1-1,-1-36,0 1,6-47,0 0,0-18,0 0,-6-6,0 0,0 7</inkml:trace>
</inkml:ink>
</file>

<file path=ppt/ink/ink61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64685 20524,'-11'-12,"-1"6,0 0,12 18,0 0,18 52,-1 1,13 29,-1 0,12-29,1-1,-7-46,0 0,1-42,-1 1,6-48,0 1,-5 5,-1 0,-17 36</inkml:trace>
</inkml:ink>
</file>

<file path=ppt/ink/ink61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53312 24050,'-12'24,"12"-7,0 1,6-12,0 0,11 6,1-1,12-5,-1 0,1 0,-1 0,1-6,-1 0,-23 0,0 0,0 6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81450 12597,'12'0,"-12"-6,0 0,0 0,0 1,0-1,0 0,6 6,0 0,-1 0,1 0,0-6,0 0,0 6,0 0,6 0,-1 0,-5 0,0 0,0 6,0 0,0-6,0 0,-1 0,1 0,12 6,0 0,-7-1,1 1,6 6,-1 0,-5-6,0 0,0 5,-1 1,-5-6,0 0,6 6,0-1,-6-5,-1 0,1 0,0 0,0 0,0 0,0 0,0-1,6 7,-1 0,-5 0,0-1,6 1,0 0,-1 0,1-1,0 1,0 0,-1 6,1-1,-6-5,0 0,0-12,0 0,0 12,-1-1,1-5,0 0,0 6,0 0,0-1,0 1,5 0,1 0,-6-1,0 1,0 0,0 0,0 5,-1 1,1-6,0-1,0-11,0 0,0 12,0 0,0 0,-1-1,7 7,0 0,-6-6,0-1,6 1,-1 0,1 0,0-1,-6 1,0 0,5-6,1 0,0-1,0 1,-1 0,1 0,0 0,0 0,5 0,1 0,-6-1,-1 1,13 0,-1 0,13 0,-1 0,-23 0</inkml:trace>
</inkml:ink>
</file>

<file path=ppt/ink/ink62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51312 26494,'-12'0,"24"0,0 0,76-12,0 0,0-11,0-1,-46 13,-1-1,118-47,0 0,-48 24,1 0,-47 29,-1 0,-46 6,0 0,-24 0,0 0,0 0,0 0,-6 6</inkml:trace>
</inkml:ink>
</file>

<file path=ppt/ink/ink62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52929 26050,'-23'0,"17"24,0-1,24 71,-1 0,-11 36,0-1,0-23,0 0,-6-71,0 0,0-29,0 0,0 0,0 0,-12-12,0 0,-35-12,0 1,-12-30,1 0,11 0,0 0,35 23,0 0,41 19,1-1,-1 0,1 0,-19 6,1 0,29-12,0 0,-29 12,0 0,23-11,0-1,-17 0</inkml:trace>
</inkml:ink>
</file>

<file path=ppt/ink/ink62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54800 23100,'0'35,"35"83,1 0,11 129,0 0,-24-24,1 0,-12-87,-1-1,1-59,0 1,-6-30,0 0,-6-41,0 0,5-24,1 0,6-34,0-1,-6 23</inkml:trace>
</inkml:ink>
</file>

<file path=ppt/ink/ink62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55239 26850,'-12'0,"-6"18,1-1,5-11,0 0,-11 29,-1 1,12-19,0 1,-47 64,1 1,10-31,1 1,36-41,-1 0,0-6</inkml:trace>
</inkml:ink>
</file>

<file path=ppt/ink/ink62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56500 24085,'12'-23,"0"17,-1 0,1 12,0 0,0 35,-1 0,-5-29,0 0,6 6</inkml:trace>
</inkml:ink>
</file>

<file path=ppt/ink/ink62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58862 25250,'0'12,"-6"-6,0 0,12-6,0 0,0 5,-1 1,19 6,-1 0,1 0,-1 0,-11 5,0 1,-6-12</inkml:trace>
</inkml:ink>
</file>

<file path=ppt/ink/ink62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57700 27521,'12'11,"0"-5,-1 0,13-6,-1 0,19-12,-1 1,0-1,0 0,-17 24,-1 0,-17 41,0-1,-24 19,1 0,5-18,0-1,12-40,0 0,0-6,0 0,12-18,0 0,29-35,0 0,12-29,0-1,-6 1,0-1,-29 42</inkml:trace>
</inkml:ink>
</file>

<file path=ppt/ink/ink62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60251 26100,'12'0,"-6"0,0 0,-6 29,0 1,-24 46,1 1,-18 34,-1 1,-5-18,0 0,18-53,0 0,23-23,0 0,0-18</inkml:trace>
</inkml:ink>
</file>

<file path=ppt/ink/ink62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61200 28100,'12'24,"11"5,1 0,5 7,1-1,-7 0,1 0,-13-23,1 0,-6-12,0 0,-6 6,0 0,6-24,0 0,-6 13</inkml:trace>
</inkml:ink>
</file>

<file path=ppt/ink/ink62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63250 25150,'12'0,"11"6,1 0,17 5,0 1,1 6,-1-1,-12-5,1 0,-24-6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77282 26562,'12'0,"-6"-6,0 0,-12 6,0 0,6 6,0 0,-6 0,0 0,6-1,0 1,-6 0,0 0,1 6,-1 0,0-1,0 1,0 6,0-1,-6 7,1 0,5-7,0 1,-6-6,0-1,7 1,-1 0,0 0,0-1,0-5,0 0,0 12,0 0,-5-1,-1 1,0 0,0-1,6-5,1 0,-1-1,0 1,0 0,0 0,0-6,0 0,0 5,0 1,1-6,-1 0,0 0,0 0,6 0,0-1,-12 7,0 0,7-6,-1 0,-6 5,0 1,-11 6,-1 0,-17-1,0 1,29-12</inkml:trace>
</inkml:ink>
</file>

<file path=ppt/ink/ink63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62312 26103,'-12'12,"12"-1,0 1,12-12,0 0,23 0,0 0,-17-6,-1 0,48-11,0-1,-7 6,1 1,-23 11,-1 0,-35 47,0 0,-18 35,1 0,-7 6,0 1,13-42,-1 0,24-77,-1 1,13-30,0 0,-13 36,1-1,35-105,0 0,12-24,0 0,-6 53,-1 0,-22 70,-1 1,-23 58,0 1,0 46,0 1,-12-18,0-1,0-40,0 0,0 23,0 0,6-23,0-1,0-5,0 0,0-6,0 0,6-6</inkml:trace>
</inkml:ink>
</file>

<file path=ppt/ink/ink63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66132 25450,'12'12,"6"5,-1 1,19 0,-1-1,6 1,0 0,-23-1,0 1,-24 11,0 1,-41 17,0 0,-12 6,0 0,18-12,0 0,35-29,0 0,12-12,0 0,6-6,-1 0,25-12,-1 1,6-1,0 0,-5 1,-1-1,-29 18,0 0,5-6</inkml:trace>
</inkml:ink>
</file>

<file path=ppt/ink/ink63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65650 28850,'0'12,"0"17,0 1,18-13,-1 1,1-1,0 1,-1-12,1 0,-12-6</inkml:trace>
</inkml:ink>
</file>

<file path=ppt/ink/ink63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67600 28800,'12'0,"-6"0,0 0,5 18,1-1,6 7,0-1,-18 1,0-1,0 1,0-1,0-11,0 0,-6-12</inkml:trace>
</inkml:ink>
</file>

<file path=ppt/ink/ink63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72100 25050,'12'0,"-6"6,0 0,11-6,1 0,-6 6,-1 0,1 11,0 1,-12-6,0 0,6 0</inkml:trace>
</inkml:ink>
</file>

<file path=ppt/ink/ink63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70950 25771,'35'0,"48"-36,-1 1,53-24,1 0,-42 24,0 0,-59 29,1 0,-48 18,0 0,0-1</inkml:trace>
</inkml:ink>
</file>

<file path=ppt/ink/ink63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71505 26150,'0'12,"0"5,0 1,-12 23,0 0,-29 54,0-1,29-65,0 1,-23 22,0 1,17-23,0-1,-41 59,1 1,34-66,0 1,19-42,-1 0,0-11,0 0,0 5</inkml:trace>
</inkml:ink>
</file>

<file path=ppt/ink/ink63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71850 27000,'47'94,"-47"-82,0 0,41 40,0 1,18 0,0 0,-24-23,0-1,-17-23,0 0,-24-6,0 0,-12-18,1 0,5 7</inkml:trace>
</inkml:ink>
</file>

<file path=ppt/ink/ink63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69550 24550,'12'12,"0"5,-1 1,7 6,0-1,-7-11,1 0,0 0</inkml:trace>
</inkml:ink>
</file>

<file path=ppt/ink/ink63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69282 26312,'24'-12,"-1"12,1 0,-1 18,1-1,-18 1,0 0,0-7,-1 1,-10 29,-1 0,-12 1,0-1,13-12,-1 0,12-5,-1 0,25-13,-1 1,6 6,1-1,-13 1,1 0,-18-1,0 1,-6-6,0-1,-6 7,0 0,6-12,0-1,-41 19,-1-1,-16-11,-1 0,6-6,0 0,30-6,-1 0,30-6,0 0,53 0,-1 0,42 6,0 0,6 12,0 0,-30 5,1 1,-48-6,1-1,34 1,1 0,-53-12,-1 0,31 6,-1 0,-41-12,0 0,0 0,0 0,-6 0,0 0,6 1,0-1,0 0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80012 24900,'0'12,"0"-6,0 0,-6-1,0 1,6-12,0 1,6 5,0 0,0 0,0 0,-1 5,1 1,6-6,0 0,-6 6,0 0,-1 0,1 0,0 0,0 0,6 5,0 1,-7 0,1 0,6-7,0 1,-6 6,0 0,-1-6,1 0,-6-1,0 1,6 0,0 0,0-6,0 0,0 12,0 0,5-1,1 1,0 0,0 0,-1 5,1 1,6 0,-1-1,-5 1,0-1,0 1,-1 0,-5-6,0-1,0-5,0 0,0 6,0 0,0-7,-1 1,7 12,0 0,0-7,0 1,-7 6,1-1,6 1,0 0,-6-7,0 1,5 0,1 0,-6-1,0 1,0-6,0 0,-1-6,1 0,0 12,0-1,0-11,0 0,0 18,0 0,5-7,1 1,0 0,0 0,-1 5,1 1,-6-6,0 0,6-1,-1 1,1 0,0 0,-6-1,0 1,11-6,1 0,-6 0,-1 0,13 5,-1 1,-11-6,0 0,0 0</inkml:trace>
</inkml:ink>
</file>

<file path=ppt/ink/ink64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75220 24500,'12'0,"-6"0,0 0,0 6,0 0,-24 47,0 0,-46 41,-1 0,-17 17,-1 1,19-35,-1-1,42-47,-1 1,24-36</inkml:trace>
</inkml:ink>
</file>

<file path=ppt/ink/ink64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76450 25600,'59'35,"0"-5,-1-1,-34-17,-1 0,95 29,0 0,-30-23,0 0,-35-18,0 0,-30 0,1 0,-24-6,0 0,-24 6,1 0,-1 6</inkml:trace>
</inkml:ink>
</file>

<file path=ppt/ink/ink64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77374 27150,'0'12,"0"5,0 1,0 23,0 0,12 60,0-1,-12 11,0 1,-12-41,0-1,0-52,0 0,12-24,0 0,0-23,0-1,0 12</inkml:trace>
</inkml:ink>
</file>

<file path=ppt/ink/ink64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80650 25762,'24'0,"-19"0,1 0,18 0,-1 0,-11 0,0 0,35-6,0 0,-11 6,-1 0,-23 0</inkml:trace>
</inkml:ink>
</file>

<file path=ppt/ink/ink64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80335 27011,'-23'35,"17"-29,0 0,53-30,0 1,24-7,-1 1,7-7,-1 1,-58 29</inkml:trace>
</inkml:ink>
</file>

<file path=ppt/ink/ink64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80674 27852,'-12'35,"6"-29,0 0,41-42,1 1,34-41,1-1,23-35,0 1,-70 87,-1 0,1-5</inkml:trace>
</inkml:ink>
</file>

<file path=ppt/ink/ink64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82775 26482,'12'0,"29"-11,0-1,35-12,1 1,-24 17,0 0,-30 6,1 0,-24 12,0 0,-6-1,0 1,-12 23,1 1,5-19,0 1,-35 59,0-1,-6 6,0 1,0-18,0-1,18-28,0-1,11-29,1 0,17-6</inkml:trace>
</inkml:ink>
</file>

<file path=ppt/ink/ink64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83150 27000,'59'71,"6"-13,-1 1,7 23,-1 1,-40-42,-1 0,-17-23,0-1,5 7,1-1,-18-11,0 0,6-12,0 0,-12-18,0 0,0 13</inkml:trace>
</inkml:ink>
</file>

<file path=ppt/ink/ink64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88000 24000,'12'12,"-6"5,0 1,0 18,0-1,0-6,0 1,-6-18</inkml:trace>
</inkml:ink>
</file>

<file path=ppt/ink/ink64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86150 24400,'0'24,"0"17,0 0,18 29,-1 1,-11-6,0-1,0-11,0 0,-12-23,0-1,-6-17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80232 18097,'71'-12,"58"6,1 1,46 5,0 0,-76 0,0 0,-47 0,0 0,-12-6,0 0,-23 0,-1 0,-46 6,0 0,-42 6,1 0,-19 11,1 1,-35 6,-1-1,-40 7,-1-1,48-17,-1 0,124-12,0 0,6 0,-1 0,54-6,0 0,-36 0,0 0,124-17,0-1,23 0,1 1,-65 17,-1 0,-70 6,0 0,-23-6,0 0,-30 6,0 0,6 0,0 0,-46 24,-1-1,17-5,1 0,18-6</inkml:trace>
</inkml:ink>
</file>

<file path=ppt/ink/ink65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86300 24865,'106'-71,"-12"42,0-1,-11 19,-1-1,-53 6,1 0,52 12,1 0,-42 0,0 0,-29-1,-1 1,7 6,0 0,-18 5,0 1,-41 12,-1-1,-22 6,-1 0,47-23,1 0,-7 0</inkml:trace>
</inkml:ink>
</file>

<file path=ppt/ink/ink65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87200 26312,'12'0,"-6"0,0 0,23-6,0 0,30 6,0 0,-6 0,0 0,-36 6,1 0,-24 23,0 1,-29 5,0 0,11-5,1-1,11-17,0 0,-11 23,-1 0,24-17,0-1,18-11,-1 0,19-6,-1 0,-12 6,1 0,-6 6,-1-1,-5 13,0 0,-12 11,0 0,0 0,0 1,-6-25,0 1,-12 35,1 0,-7-11,1-1,11-12,0 1,0-18,1 0,5-6,0 0,-12-18,1 0,-1 1,0-1,1-11,-1-1,-5 1,-1 0,18 23,0 0,0 0</inkml:trace>
</inkml:ink>
</file>

<file path=ppt/ink/ink65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86250 27586,'59'-24,"-6"7,0-1,23-6,0 1,-29 11,1 0,87-29,0 0,-88 29,0 0,-41 12,0 0,-18 0,0 0,6 0,0 0,1 6</inkml:trace>
</inkml:ink>
</file>

<file path=ppt/ink/ink65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91104 28491,'-11'-11,"11"22,0 1,6-6,-1 0,7 0,0 0,-6-6,0 0,11-6,1 0,5-23,1-1,-18-5,0-1,-18 19,0-1,-17 18,-1 0,1 24,0-1,23 1,0-1,0-11</inkml:trace>
</inkml:ink>
</file>

<file path=ppt/ink/ink65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92587 29600,'-24'24,"-17"-18,0 0,35-6</inkml:trace>
</inkml:ink>
</file>

<file path=ppt/ink/ink65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53762 27897,'0'12,"0"-6,0 0,-6-6,0 0,6 6,0 0,6-12,0 0,0 0,0 0,-1 0,1 0,12 0,0 0,-1 1,1-1,5 0,1 0,-12 0,-1 0,1 6,0 0,-6 0,0 0,-6 6</inkml:trace>
</inkml:ink>
</file>

<file path=ppt/ink/ink65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75874 41600,'-12'0,"6"0,0 0,12 0,0 0,0 0,0 0,5 0,1 0,0 6,0 0,-7-6,1 0,6 6,0 0,-6-1,0 1,23 6,0 0,7 0,-1-1,0-5,0 0,-5 6,-1 0,-5-7,-1 1,-11 0,0 0,-12 0,0 0,-6-6,0 0,0 0,0 0,-11-6,-1 0,6 6,0 0,7 0,-1 0,0 0</inkml:trace>
</inkml:ink>
</file>

<file path=ppt/ink/ink65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74762 44538,'-12'0,"12"6,0 0,6-6,0 0,0 0,0 0,-1 0,1 0,6 0,0 0,0 0,-1 0,1 0,0 0,-6 0,0 0,11-6,1 0,0 0,-1 0,7 1,-1-1,1 0,-1 0,7-6,-1 0,-11 7,-1-1,-5 0,0 0,-6 6,0 0,0-6,0 0,-1 0,1 0,0 6,0 0,-6-6,0 1,6 5,0 0,0 0,0 0,-1-6,1 0,0 0,0 0,6 0,0 0,-1 0,1 1,0-1,0 0,-1 0,1 0,-6 6,0 0,0 0,0 0,-12 0,0 0,6 6,0 0,0 6,0-1,0-5,0 0,-6 6,0 0,6-7,0 1,-6 24,0-1,6 6,0 1,-5-7,-1 1,0-1,0 0,6-5,0-1,-6 7,0-1,0 1,0-1,6 0,0 1,0-12,0-1,-6-11,1 0,5 17,0 1,0-6,0-1,0 1,0 0,0 5,0 1,0-7,0 1,0 0,0-1,0-5,0 0,0-1,0 1,0-6,0 0,0 0,0 0,0-12,0 0,0 0,0 0,5-6,1 1,24-25,-1 1,1-6,-1 0,-17 23,0 1,23-36,0 0,-17 29</inkml:trace>
</inkml:ink>
</file>

<file path=ppt/ink/ink65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79082 41750,'12'0,"-12"6,0 0,0 6,0-1,0 1,0 0,0 0,0-1,0 1,0 0,0-6,0 0,-6 17,0 1,0-1,0 1,0 5,1 0,5 1,0-1,-6 7,0-1,0 0,0 0,0-5,0-1,-6 7,1-1,-1 0,0 0,6-5,0-1,-5-5,-1-1,0 1,0-1,7 1,-1-1,-6 1,0-1,6 1,0-1,-5 1,-1-1,6-11,0 0,0 6,0-1,0-5,1 0,-1-6,0-1,0 7,0 0,0-6,0 0,-5 17,-1 1,0-1,0 1,1-7,-1 1,-6 12,1-1,-7 0,1 1,17-13,0 1,-6-6</inkml:trace>
</inkml:ink>
</file>

<file path=ppt/ink/ink65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80300 44400,'12'12,"-12"-6,0 0,6-6,0 0,-6 11,0 1,5-6,1 0,0 0,0 0,0 5,0 1,0-6,0 0,0 6,-1-1,1-5,0 0,0 0,0 0,6 6,-1-1,-5 1,0 0,0 0,0-1,-6 1,0 0,12-6,0 0,-7 6,1-1,0 1,0 0,0 0,0-1,0 1,0 0,5 0,1-1,-6 1,0 0,0-6,0 0,-6 0,0-1,6-5,0 0,-6 6,0 0,5 0,1 0,-6 0,0 0,6 0,0-1,-6 1,0 0,6-6,0 0,-6 6,0 0,6 0,0 0,-1-6,1 0,-6 6,0 0,6-6,0 0,0 5,0 1,-6 0,0 0,6-6,0 0,0 6,-1 0,1 0,0 0,0-6,0 0,-6 5,0 1,6-6,0 0,0 6,0 0,-1-6,1 0,0 6,0 0,0-6,0 0,6 6,-1 0,1-1,0 1,11 6,1 0,-12-6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77309 32212,'-12'12,"6"-7,0 1,6 0,0 0,6-6,0 0,23 6,1 0,17-6,0 0,41 6,0 0,36-6,-1 0,13-12,-1 0,-29 6,0 0,-53 0,-1 1,-34 5,0 0,-18-6,0 0,-12 6,0 0,-29-6,0 0,-30 12,1 0,-30 11,0 1,-41 12,0-1,-30 12,0 1,83-19,0 1,106-24,-1 0,36 0,0 0,12-6,0 0,-7-6,1 0,-24 7,1-1,93-24,0 1,13-7,-1 1,-53 17,0 1,-58 11,-1 0,-35 6,0 0,-11 0,-1 0,-35 12,0-1,-6 1,0 0,36-6,-1 0,-64 17,0 1,17-6,1-1,64-17,0 0,-6 6</inkml:trace>
</inkml:ink>
</file>

<file path=ppt/ink/ink66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79524 49191,'0'-35,"5"23,1 0,18-5,-1-1,13 0,-1 1,-5 11,-1 0,-17 6,0 0,11 0,1 0,-18 0,-1 0,1 0,0 0,-12 18,0-1,-23 19,0-1,-19 0,1 1,0-7,0 1,24-19,-1 1,30-12,0 0,47-23,0-1,0-5,0-1,-12 7,0-1,-29 12,0 0,-42 24,1 0,-18 23,0 1,5-7,1 1,12-7,-1 1,24-24,1 0,16-6,1 0,-6 0</inkml:trace>
</inkml:ink>
</file>

<file path=ppt/ink/ink66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86400 41200,'12'12,"5"0,1-1,0 1,-1 0,1-6,0 0,-1 0,1-1,-12 1,0 0,17 0,1 0,-7 6,1-1,0-5,-1 0,-11 0,0 0,0 0,0 0,-12-6,0 0,0-6</inkml:trace>
</inkml:ink>
</file>

<file path=ppt/ink/ink66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85500 43659,'0'12,"6"-12,0 0,0 0,0 0,-1 0,1 0,6 0,0 0,5 0,1 0,0 0,-1 0,7-6,0 0,-1-6,1 0,-7 6,1 1,-12 5,0 0,11-6,1 0,0 0,-1 0,-11 6,0 0,0 0,0 0,0 0,0 0,-1 0,1 0,0 0,0 0,0 0,0 0,0 0,0 0,-1 0,1 0,0 0,0 0,-6 6,0 0,0 17,0 1,0 23,0 0,-6 6,0 0,0 12,1-1,5-5,0 0,0 0,0 0,-6-12,0 0,0-24,0 1,6-18,0 0,-6 17,0 1,6-13,0 1,0 0,0 0,0-18,0 0,12-6,0 0,5-17,1 0,6-7,-1 1,-11 23,0 0,29-46,0-1,-23 29</inkml:trace>
</inkml:ink>
</file>

<file path=ppt/ink/ink66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89250 42150,'0'12,"6"0,0-1,-6-5,0 0,6 41,0 0,0 24,0-1,-6 1,0-1,0-17,0 0,-6-23,0-1,0-23,0 0,6-12,0 0,0-6,0 0,0 1,0-1,6 6,0 0,-6-11,0-1,6 12</inkml:trace>
</inkml:ink>
</file>

<file path=ppt/ink/ink66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89112 42506,'0'-12,"-6"12,0 0,6-6,0 0,12 1,0-1,23 0,0 0,36-6,-1 0,18 1,0-1,-23 6,0 0,-36 6,1 0,-13 0,1 0,-18 6,0 0,0 0,0 0,0 5,0 1,-6-12,0 0,-6 18,1-1,-13 1,0 0,7 5,-1 1,-5-1,-1 1,1-1,-1 1,7 5,-1 1,12-24</inkml:trace>
</inkml:ink>
</file>

<file path=ppt/ink/ink66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89335 43989,'-11'0,"5"0,0 0,0 0,0 0,35-12,1 0,17-6,0 1,6-7,0 1,-6 5,0 0,-12 0,0 1,-23 11,0 0,-18 6,0 0,-6 12,0 0,1-7,-1 1,0 0</inkml:trace>
</inkml:ink>
</file>

<file path=ppt/ink/ink66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88900 46200,'12'0,"-12"6,0 0,6 11,0 1,0 12,-1-1,1 12,0 1,-6-19,0 1,0-18,0-1,0 7,0 0,0-6,0 0,6-18,0 0,0 0,0 1,0 5</inkml:trace>
</inkml:ink>
</file>

<file path=ppt/ink/ink66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91450 46100,'12'0,"-6"6,0 0,-6 0,0 0,5-6,1 0,-6 5,0 1,6-6,0 0,-6 6,0 0,6-6,0 0,-6 6,0 0,6-6,0 0,-6 6,0 0,0 17,0 1,0 5,0 0,-6-5</inkml:trace>
</inkml:ink>
</file>

<file path=ppt/ink/ink66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91724 46650,'0'12,"0"-6,0 0,-6-1,0 1,0-6,0 0,12 0,0 0,-6 6,0 0,0 0,0 0,0 6,0-1,0-5,0 0,6 0,0 0,-6 0,0 0,0 0,0-1,0 1,0 0,0 0,0 0,0 0,0 0,0 0,0-1,0 7,0 0,0-6,0 0,0 0,0-1,0 1,0 0,0 0,0 0,0 0,0 0,6-6</inkml:trace>
</inkml:ink>
</file>

<file path=ppt/ink/ink66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13121 6841,'-12'47,"6"-6,0 0,0-29,0 0,0 23,1 0,-1 7,0-1,0-18,0 1,6-30,0 0,0-23,0-1,12-17,0 0,-1 6,1 0,6 0,-1 0,1 5,0 1,5 6,1-1,-1 13,1-1,-6 18,-1 0,-11 12,0 0,0 23,0 0,-6 12,0 0,0-6,0 0,0 1,0-1,-6-12,0 0,6-17,0 0,0-18,0 0,0 0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86791 25700,'12'0,"-12"6,0 0,-6 47,0 0,-17 47,-1 0,-5 23,-1 1,19-30,-1 0,6-65,0 1,12-30,0 0,0-24,0 1,-1 17</inkml:trace>
</inkml:ink>
</file>

<file path=ppt/ink/ink67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15694 6833,'12'-24,"-6"6,-1 1,-5-7,0 1,-5-13,-1 1,-6 6,0-1,-5 12,-1 1,0 11,1 0,-19 24,1-1,0 48,0 0,17-24,0 0,12-23,1 0,-7 34,0 1,18-35,0 0,11-18,1 0,17-6,1 0,-1-23,0-1,0 1,1-1,-7 1,0-1,-17 7,0-1,-6 18,0 1,0-1,-1 0,-5 0,0 0,0 12,0 0,-5 6,-1-1,0 13,0-1,6 7,0-1,6-5,0-1,11-5,1 0,5-7,1 1,-12-12</inkml:trace>
</inkml:ink>
</file>

<file path=ppt/ink/ink67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15612 4962,'0'-12,"-6"12,0 0,18 0,0 0,23 12,0 0,6 11,0 1,12 17,0 0,-17 12,-1 0,-23-35</inkml:trace>
</inkml:ink>
</file>

<file path=ppt/ink/ink67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18150 6359,'0'35,"0"18,0 0,0 6,0-1,0-11,0 0,0-29,0 0,0-24,0 0,0-18,0 1,0-12,0-1,6-16,0-1,17-6,1 0,-1 24,1 0,-6 23,-1 0,13 30,-1-1,-5-5</inkml:trace>
</inkml:ink>
</file>

<file path=ppt/ink/ink67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28150 14702,'12'0,"5"0,1 0,41-6,0 0,47-6,-1 0,-22 6,-1 0,36 1,-1-1,-11 6,0 0,-41 0,0 0,-18 0,0 0,-24 0,1 0,-48 0,1 0,11 0,0 0,-70 6,-1-1,1 7,0 0,46-6,1 0,-124 23,1 1,5-13,0 1,106-12,0 0,88-24,0 0,59-5,0-1,12-5,-1-1,25 19,-1-1,-94 6</inkml:trace>
</inkml:ink>
</file>

<file path=ppt/ink/ink67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48300 24859,'35'-12,"1"6,-1 0,35 6,1 0,58-6,1 0,58-17,0-1,29 1,1-1,-24 7,0-1,-24 18,1 0,-18-12,0 1,-6-1,0 0,-30 0,1 1,-53 5,-1 0,-40 0,-1 0,12 6,1 0,-42 0,0 0,-41 0,0 0,-18 6,1 0,-25 6,1-1,-6 1,0 0,-29 0,-1-1,-52-5,-1 0,42 0,0 0,76-6</inkml:trace>
</inkml:ink>
</file>

<file path=ppt/ink/ink67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65385 17800,'0'12,"-12"17,1 1,5-13,0 1,-12 64,1 1,-13 28,1 1,5-24,1 1,17-42,0 0,-6-30,1 1,5-18,0 0,6 6,0 0,-6-6,0 0,12-18,0 1,11-25,1 1,6-6,-1 0,6 0,1 0,5 6,0 0,-5 11,-1 1,-5 23,-1 0,-11 30,0-1,-12 12,0 1,0-19,0 1,-6 53,0-1,-6 1,0-1,-5-23,-1 0,12-29,0 0,6-24,0 0,6-18,0 1,6 11</inkml:trace>
</inkml:ink>
</file>

<file path=ppt/ink/ink67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67850 19309,'24'0,"-13"6,1-1,0-5,0 0,29-11,0-1,-6-12,1 1,-1-18,0 0,-17-1,-1 1,-11 0,0 0,-29 23,-1 1,-17 17,0 0,-6 29,0 0,23 1,1-1,11-11,0-1,-6 25,1-1,11-24,0 1,6 41,0 0,24-24,-1 0,24-23,0 0,6-18,0 0,0-12,0 1,-6-13,0 1,-12-6,1-1,-7-11,0 0,-11 12,0 0,-12 23,0 0,-1-17,1-1,0 25,0-1,-6-12,0 0,0 30,0 0,0 23,0 0,-12 24,1 0,-1-6,0 0,6-12,0 0,0-29,0 0,6-6,0-1,0-22,0-1,6-29,0 0,6-23,0-1,0 0,-1 1,7 17,0 0,-13 30,1-1,0 30,0 0,-6 0,0 0,6-1,0 1,12 24,-1-1,7-5,-1-1,7 1,-1-1,42-11,-1 0,-46-6</inkml:trace>
</inkml:ink>
</file>

<file path=ppt/ink/ink67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72050 19388,'12'0,"0"0,-1 0,7 0,0 0,11-6,0 1,7-13,-1 0,6-17,0 0,-11-7,-1 1,-17 6,0 0,-12 23,0 0,0-23,0 0,-30 23,1 0,-6 18,-1 0,-17 29,0 0,18 18,0 0,17 6,1 0,17-18,0 0,0-23,0 0,23 5,1 1,-13-18,1-1,18 7,-1 0,-17-6,0 0,35-6,0 0,6-12,0 0,0-11,0-1,-42 18,1 0,6-5</inkml:trace>
</inkml:ink>
</file>

<file path=ppt/ink/ink67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64986 21300,'0'12,"0"-1,0 1,-6 0,0 0,0-6,0-1,6 1,0 0,0 0,0 0,-6-6,0 0,6 6</inkml:trace>
</inkml:ink>
</file>

<file path=ppt/ink/ink67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47400 46602,'12'0,"29"6,0-1,47 7,1 0,34-6,0 0,48-18,0 0,34-11,1-1,-53 6,0 1,-94 11,0 0,64-6,1 0,-71 7,-1-1,107-12,0 0,-30 1,1-1,-19 0,1 1,-35 5,-1 0,-23 0,0 1,-30 5,1 0,-18 6,0 0,-12-6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86602 27250,'11'0,"7"0,0 0,-12 0,-1 0,25 6,-1 0,-23 0,0 0,35 11,1 1,-19 11,1 1,-24-1,0 0,-47 7,0-1,-12 6,0 0,6-23,0 0,35-18</inkml:trace>
</inkml:ink>
</file>

<file path=ppt/ink/ink68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64835 41865,'-23'0,"17"0,0 0,30-6,-1 0,-11 6,0 0,41-6,0 0,23 0,0 0,7 0,-1 1,-23-1,0 0,-30 0,1 0,-24 6,0 0,-18 0,0 0,6 0,0 0,-35-12,0 1,-12-1,0 0,18 0,-1 1,13-1,-1 0,12 12,1 0,11 24,0-1,-6 36,0 0,6 11,0 1,12-30,-1 0,-5-29,0-1,18 7,-1 0,7-24,-1 0,-17 0,0 0,47-41,-1 0,7-35,0 0,-48 58,1 1,0-13</inkml:trace>
</inkml:ink>
</file>

<file path=ppt/ink/ink68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68144 40200,'-23'71,"-13"11,1 0,23-46,0-1,-35 71,0 0,36-77,-1 0,-18 42,1-1,29-52,0 0,12-24,0 0,23-35,0 0,24-36,0 1,-6 11,0 0,-24 42,0-1,-23 24,0 0,0 0,0 0,0 6,0 0,-12 41,0 0,-12 18,1 0,-1-18,0 0,13-18,-1 0,17-34,1-1,-6 0</inkml:trace>
</inkml:ink>
</file>

<file path=ppt/ink/ink68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70474 41406,'-12'11,"6"-5,0 0,6 6,0 0,24-6,-1-1,18-10,0-1,1-30,-1 1,-12-12,0 0,-23 12,0 0,-29 23,-1 0,-17 30,0-1,6 30,-1 0,7 18,0 0,23-18,0 0,6-30,0 1,17 11,1 1,-12-30,0 0,64-12,1 0,23-52,0-1,-6-11,1-1,-42 30,0 0,-42 41,1 0,-12 12,1 0,-19 29,1 1,-1 17,1-1,5-5,0 0,12-23,0-1,6-11,0 0,0-18,0 0,12-11,0-1,-6-23,0 0,6-6,-1 0,-5 11,0 1,0 23,0 1,0-19,0 1,-1 17,1 0,0-11,0-1,0 18,0 1,6-7,-1 0,7 12,0 0,-7 0,1 0,0 18,0-1,11 7,1-1,-7-5,1 0,-6-13</inkml:trace>
</inkml:ink>
</file>

<file path=ppt/ink/ink68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74300 41859,'12'12,"11"0,1-1,5-11,1 0,11-17,0-1,0-11,0-1,-11-11,-1 0,-23 5,0 1,-12 17,0 1,-18 11,1 0,11 6,0 0,-35 24,0-1,-6 30,1 0,22 0,1 0,41-6,-1 0,48-17,0-1,29-23,0 0,12-24,0 0,-82 13</inkml:trace>
</inkml:ink>
</file>

<file path=ppt/ink/ink68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47900 68550,'12'0,"11"0,1 0,46 0,1 0,41 0,-1 0,-17 0,0 0,-52 0,-1 0,106 0,0 0,23 0,1 0,5 6,1 0,-7-6,1 0,-1 0,1 0,-7 0,1 0,-24 0,0 0,-53 0,0 0,-52 0,-1 0,41 6,1 0,-48-6,1 0,40 5,1 1,-18 0,-1 0,-34 0,0 0,-24-6,0 0,0-6</inkml:trace>
</inkml:ink>
</file>

<file path=ppt/ink/ink68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47624 33600,'-12'0,"6"6,0 0,30-6,-1 0,36 6,0 0,-12-6,0 0,-29 0,-1 0,36 0,0 0,-35 0,0 0,-24 23,0 1,-35 17,0 0,-18 12,0 0,6-6,0 0,17-18,1 1,47-36,0 0,23 0,0 0,1 0,-1 0,-17 6,-1 0,30-11,1-1,-37 12,1 0,6-6</inkml:trace>
</inkml:ink>
</file>

<file path=ppt/ink/ink68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50377 31862,'-12'-12,"0"12,0 0,6 12,1 0,-7 46,0 1,-6 53,1-1,-7-5,1 0,11-59,0 0,12-35,0 0,0-1,0 1,0-6,0 0,0-18,0 0,6-11,0-1,17-28,1-1,5-6,1 0,-7 12,1 0,-1 18,1-1,0 24,-1 0,-11 6,0 0,-6 6,-1 0,7 18,0-1,-12-5,0-1,6 42,0 0,-6 12,0-1,-6-23,0 0,0-17,0-1,0-23,0 0,6-12,0 0,0-18,0 1,0 17,0 0,12-11</inkml:trace>
</inkml:ink>
</file>

<file path=ppt/ink/ink68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52400 33085,'0'24,"6"-18,0 0,17 11,1 1,-1-12,1 0,-12-6,-1 0,13 0,-1 0,-11-6,0 0,29-17,0-1,-11-11,-1-1,-11-5,-1 0,-17 12,0-1,-23 12,-1 1,-5 11,-1 0,1 6,0 0,5 18,1-1,-1 13,1-1,5 18,0 0,12 12,1 0,-1-6,0 0,18-23,-1-1,13-23,-1 0,13-6,-1 0,18-18,0 0,-6-5,0-1,-30 18,1 1,0-1,-1 0,7 0</inkml:trace>
</inkml:ink>
</file>

<file path=ppt/ink/ink68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52862 31362,'-12'-12,"30"12,-1 0,48 29,0 1,23 17,0 0,-64-29</inkml:trace>
</inkml:ink>
</file>

<file path=ppt/ink/ink68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56897 32603,'24'0,"-13"0,1 0,6-6,-1 0,7-17,-1-1,1-5,-1-1,-11-5,0 0,-12 11,0 1,-6 11,0 0,-17 0,-1 1,-11 17,0-1,5 31,1-1,5 30,1 0,17-12,0-1,24-10,-1-1,30-23,0-1,-11-17,-1 0,-17-6,-1 0,30-17,0-1,-29 18,0 1,23-25,0 1,-29 17,-1 0,19-11,-1-1,-17 6,0 1,5-24,1-1,-6 1,-1 0,-11 23,0 1,-5 17,-1 0,6 11,0 1,0 29,0 1,-6 5,0 0,6-35,0-1,-6 31,0-1,6-24,0 1,-12 23,1 0,11-23,0 0,0-36,0 0,11-29,1 0,0-17,0-1,-6 18,-1 0,1 29,0 0,0-23,0 0,0 29,0 0,0-5,0-1,-1 18,1 0,12 18,0-1,29 1,0 0,-36-18,1 0,6 11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88947 27235,'0'-23,"6"-1,0 1,0-1,-1 1,-5-7,0 1,-11 5,-1 1,-6 17,1 0,11 6,0 0,-29 24,-1-1,1 36,0 0,11 11,1 1,17-24,0 0,18-41,0 0,17-24,0 0,12-23,1 0,-7 12,0-1,-11 1,-1-1,-11 19,0-1,-12 35,0 1,-6 11,0 1,6-7,0 0,0-17,0 0,0-6</inkml:trace>
</inkml:ink>
</file>

<file path=ppt/ink/ink69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47665 54959,'-12'70,"-12"7,1 0,-1 5,1 0,-1-29,1 0,17-41,0 0,6-18,0 0,12-18,0 1,5-12,1-1,-12 25,0-1,23-47,0 0,7-12,-1 1,6 11,0 0,-17 36,-1-1,-11 24,0 0,0 29,-1 1,1 23,0 0,-6 0,0 0,-6 0,0 0,-6-18,0 0,6-23,0 0,-12 11,0 1,7-24,-1 0,6-6,0 0,0-12,0 1,6 5,-1 0,1 1</inkml:trace>
</inkml:ink>
</file>

<file path=ppt/ink/ink69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50529 55121,'0'-12,"0"6,0 0,0-6,0 0,0 1,0-1,0 6,0 0,0-23,0-1,-5 1,-1 0,-18-1,1 1,-13 23,1 0,-6 30,0-1,11 30,1 0,5 17,1 1,17-24,0 0,6-29,0-1,0 19,0-1,24-29,-1 0,6-24,1 0,17-23,0 0,-6-12,0 0,-11 6,-1 0,-11 18,0-1,-13 30,1 0,0 6,0 0,-6 18,0-1,6-17,0 0,-6 47,0 0,0-6,0 0,-6-12,0 0,18-17,0 0,5-18,1 0,-12-6</inkml:trace>
</inkml:ink>
</file>

<file path=ppt/ink/ink69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50700 52893,'0'-12,"0"18,0 0,12 23,0 0,5 7,1-1,-6-17,-1-1,-5 1,0 0,12-1,-1 1,-11-12,0 0,6-24,0 0,17-5,1-1,23-29,0 0,-18 24,0 0,-17 11</inkml:trace>
</inkml:ink>
</file>

<file path=ppt/ink/ink69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53400 54609,'0'12,"6"11,0 1,-6 35,0-1,0 7,0 0,0-30,0 0,0-17,0 0,0-24,0 0,0 0,0 0,0 0,0 0,0-11,0-1,0 12,0 0,6-35,0 0,11-6,1 0,11 0,1 0,-13 6,1-1,-12 25,0-1,0 24,-1 0,25 0,-1 0,-11-1,-1 1,13-6,-1 0,-5 6</inkml:trace>
</inkml:ink>
</file>

<file path=ppt/ink/ink69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70559 61412,'-24'-35,"18"23,1 0,10 12,1 0,-6 6,0 0,0 29,0 0,-6 36,1 0,-7 5,0 1,12-18,0-1,24-40,-1 0,12-24,1 0,16-53,1 0,0-17,0-1,-6 18,0 1,-23 28,-1 1,-23 35,0-1,-6 19,1 0,5-13,0 1,-6 29,0 0,6 1,0-1,12-6,-1 1,13-13,-1 1,7-19,-1 1,12-47,0 0,6-36,0 1,-17-6,-1-1,-17 36,0 0,-12 29,0 1,0-13,0 1,-12 23,0 0,-5 6,-1 0,12 6,0 0,6 6</inkml:trace>
</inkml:ink>
</file>

<file path=ppt/ink/ink69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74774 59900,'-12'82,"-29"24,0 0,5-35,1-1,-6-11,0 0,-6 6,-1-1,37-40,-1-1,-12 7,1-1,17-23,0 0,30-12,-1 0,12-29,1 0,-1-12,0 0,7-1,-1 1,-18 18,1 0,-18 23,0 0,29-18,0 1,-17 17,0 0,-18 35,0 1,-18 17,0 0,-11 12,0 0,5-18,0 0,13-12,-1 1,18-30,0 0,5-6</inkml:trace>
</inkml:ink>
</file>

<file path=ppt/ink/ink69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77197 61529,'24'12,"-1"-6,1 0,11-24,0 0,18-17,0 0,-24-12,1 0,-24 12,0-1,-30 25,1-1,-13 18,1 0,-12 29,0 0,12 6,-1 0,25-23,-1 0,-18 40,1 1,29-12,0 0,35-17,1-1,17-17,-1 0,13-24,0 0,11-29,1 0,-7-12,1 0,-6-6,-1 0,-28 12,-1 0,-23 30,-1-1,-11 12,0 0,-11 12,-1 0,-12 35,1 0,-7 18,1 0,0 0,-1-1,13-11,-1 0,12-11,0-1,6-29,0 0,18-18,-1 0,7-41,0 0,-1-17,1-1,-7 1,1-1,-12 13,0-1,-6 29,0 1,11 53,1-1,6 1,-1-1,19 6,-1 1,12-13,0 1,-29-12</inkml:trace>
</inkml:ink>
</file>

<file path=ppt/ink/ink69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81724 62035,'-24'12,"24"-6,0 0,29-6,1 0,5-6,0 0,7-11,-1-1,0-6,0 1,-23-7,-1 1,-17 0,0-1,-23 7,-1-1,-11 24,0 0,-1 18,1-1,0 30,0 0,11 12,1 0,23 0,0 0,17-30,1 1,-6-24,-1-1,54 13,0 0,23-36,0 0,-64 7</inkml:trace>
</inkml:ink>
</file>

<file path=ppt/ink/ink69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86150 60062,'35'0,"12"-6,1 0,5 12,0 0,-12 17,0 1,-35 17,0 0,-6 6,0 0,-18 6,0 0,-17-18,0 1,-6-1,-1 0,19-11,-1-1,18-17,0 0,18 6,0-1,12-5,-1 0,12-6,1 0,-7 6,1 0,-19 0</inkml:trace>
</inkml:ink>
</file>

<file path=ppt/ink/ink69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86236 63950,'-24'12,"18"-6,0 0,18-1,0 1,0 0,-1 0,-5-6,0 0,6 6,0 0,-6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6" units="1/cm"/>
          <inkml:channelProperty channel="Y" name="resolution" value="28.34646" units="1/cm"/>
          <inkml:channelProperty channel="F" name="resolution" value="1" units="1/dev"/>
        </inkml:channelProperties>
      </inkml:inkSource>
      <inkml:timestamp xml:id="ts0" timeString="2022-05-23T16:04:57"/>
    </inkml:context>
    <inkml:brush xml:id="br0">
      <inkml:brushProperty name="width" value="0.04524" units="cm"/>
      <inkml:brushProperty name="height" value="0.04524" units="cm"/>
      <inkml:brushProperty name="color" value="#FF0000"/>
    </inkml:brush>
  </inkml:definitions>
  <inkml:trace contextRef="#ctx0" brushRef="#br0">81717 41399 1000,'-9'-19'-21,"7"9"-5,7 8-5,7 9-6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88485 25971,'-11'-24,"5"18,0 0,0 0,0 1,24-1,-1 0,7 6,-1 0,-17 0,0 0,24-6,-1 0,-17 6,-1 0,42 0,0 0,-6 0,0 0,-11 0,-1 0,-17 0,-1 0,-5 0,0 0,-18 0,0 0,0 0,0 0,0 0</inkml:trace>
</inkml:ink>
</file>

<file path=ppt/ink/ink70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81000 17208,'82'-12,"24"-12,0 1,18-13,-1 1,-46 11,-1 1,-64 23,0 0,0-6</inkml:trace>
</inkml:ink>
</file>

<file path=ppt/ink/ink70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82585 15650,'-23'12,"17"-6,0 0,18 11,0 1,11 6,1-1,11 1,0-1,-11-5,-1 0,-11-12</inkml:trace>
</inkml:ink>
</file>

<file path=ppt/ink/ink70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81974 18100,'0'12,"0"17,0 1,-30 34,1 1,-18 17,0 1,-12-12,0-1,18-40,0-1,11-23,1 0,17-12</inkml:trace>
</inkml:ink>
</file>

<file path=ppt/ink/ink70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82050 18600,'59'47,"0"-12,-1 1,13 23,-1-1,-17-16,0-1,-29-18,-1 1,-17-24,0 0,0 6,0 0,-6-18,0 0,-6 0,0 1,-6-1</inkml:trace>
</inkml:ink>
</file>

<file path=ppt/ink/ink70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79850 16650,'12'24,"-6"-18</inkml:trace>
</inkml:ink>
</file>

<file path=ppt/ink/ink70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79106 18100,'-12'12,"12"-6,0 0,6 5,0 1,11 0,1 0,0 5,-1 1,-5 5,0 1,-6 11,0 0,-12 1,0-1,6-11,0-1,0-17,0 0,0 11,0 1,29-6,1 0,17-12,0 0,-12 0,0 0,-23 0,0 0,-18 29,0 0,-23-5,-1-1,19-17,-1 0,-47 24,0-1,12-11,0-1,35-11,1 0,-25 0,1 0,23-6,1 0,-1 0,0 0,36-6,-1 0,30 0,0 0,17 12,1 0,-12 12,0-1,-42-11,1 0,64 29,0 1,1-13,-1 1,-17-24,-1 0,-5-18,0 0,-12 7,0-1,-12 12,1 0,-25 0,1 0,6-6</inkml:trace>
</inkml:ink>
</file>

<file path=ppt/ink/ink70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85645 18200,'0'12,"0"-6,0 0,0 17,0 1,-6 23,0 0,6-24,0 1,-24 70,1 0,5-30,0 1,18-59,0 0,12-18,0 0,0-5</inkml:trace>
</inkml:ink>
</file>

<file path=ppt/ink/ink70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87197 17612,'12'-12,"-6"12,0 0,-1 0,1 0,0 24,0-1,-6 36,0 0,-12 17,1 1,-7-1,0 1,1-12,-1-1,18-23,0 1,6-25,0 1,11-12,1 0,-6-6,0 0,35 0,0 0,11-24,1 1,0-7,0 1,-18-1,0 1,-17 0,-1-1,-11 1,0-1,-18-11,0 0,-18-24,1 0,11 30,0 0,1 23</inkml:trace>
</inkml:ink>
</file>

<file path=ppt/ink/ink70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91387 16250,'-24'12,"-17"17,0 1,-30 11,1 0,52-29,0 0,-11 6</inkml:trace>
</inkml:ink>
</file>

<file path=ppt/ink/ink70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90600 17350,'12'47,"11"6,1 0,-18 35,0 0,-6 18,0 0,0-41,0-1,0-34,0-1,0-23,0 0,0-30,0 1,0 5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94689 25682,'23'-35,"-17"0,0 0,-6 5,0 1,-6 23,0 0,-17-24,-1 1,18 23,0 0,-53-11,1-1,5 30,0 0,5 17,1 0,30 13,-1-1,30 6,0 0,46 6,1 0,24 12,-1-1,-29 7,0-1,-35-22,0-1,-18-30,0 1,-42 41,1 0,-24-24,1 0,-7-23,0 0,30-36,0 1,41-36,0 0,47-35,0 0,35 0,1-1,-1 37,1-1,-66 47,1 0,0 0</inkml:trace>
</inkml:ink>
</file>

<file path=ppt/ink/ink71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91000 17735,'24'-11,"-13"5,1 0,-6 6,0 0,17-6,1 0,-12 6,-1 0,42 0,0 0,-6 0,0 0,-5 12,-1 0,-24 29,1 0,-12 29,0 1,-6 17,0 0,-6-23,0-1,6-28,0-1,0-29,0 0,0-12,0 0,0-12,0 1,-6-1</inkml:trace>
</inkml:ink>
</file>

<file path=ppt/ink/ink71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90974 19149,'-12'0,"6"0,0 0,12-12,0 0,82-17,0-1,-29 13,0-1,-35 12</inkml:trace>
</inkml:ink>
</file>

<file path=ppt/ink/ink71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91444 17811,'-35'35,"5"-17,1 0,29-24,0 0,41-41,0 0,36-41,-1 0,18-42,1 1,-31 0,1-1,-53 89,-1 0,-11 47,0 0,-5 6,-1-1,6 19,0-1,17 0,1 1,17-13,1 1,-25-12,1 0,59 12,-1-1,-5 18,0 1,-24 11,0 0,-35 6,0 0,-53 5,0 1,-18-18,0 0,12-35,0 0,24-12,0 0,23-5,0-1,0-35,0 0,6 29,0 1,47-42,0 0,-35 47,0 0,11-5</inkml:trace>
</inkml:ink>
</file>

<file path=ppt/ink/ink71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97100 17150,'0'24,"0"-1,0 1,6 40,0 1,-6 11,0 1,0-24,0-1,0-34,0 0,-6-18</inkml:trace>
</inkml:ink>
</file>

<file path=ppt/ink/ink71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96750 16426,'0'12,"6"-18,0 0,35-11,0-1,47-11,0-1,30-5,0 0,-18 29,0 0,-47 18,-1 0,-34 35,0 0,-18-6,0 0,0-18,0 1,-12 29,0 0,6-36,0 1,-17 35,-1 0,7-30,-1 1,6-24,1 0,5 0,0 0,0 0</inkml:trace>
</inkml:ink>
</file>

<file path=ppt/ink/ink71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97747 17430,'-23'0,"17"0,0 0,0 0,0 0,24-6,-1 0,60-18,-1 1,18-7,1 1,-31 23,1 0,-59 12,0 0,0 0</inkml:trace>
</inkml:ink>
</file>

<file path=ppt/ink/ink71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97412 18375,'-12'12,"12"-6,0 0,0-12,0 0,65-23,-1-1,42-23,0 0,6 0,0 0,-71 36,0-1,-35 12</inkml:trace>
</inkml:ink>
</file>

<file path=ppt/ink/ink71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98750 15850,'12'94,"-6"59,0 0,17 24,1-1,-1-70,1 0,-7-71,1 0,-12-17,0 0,41 5,0 1,6-30,0 0,12-65,-1 1,-11-30,0 0,-47 76,0 1,12-13</inkml:trace>
</inkml:ink>
</file>

<file path=ppt/ink/ink71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101936 17400,'-12'71,"6"-7,0 1,6-30,0 0,6 71,0 0,-6-29,0-1,-6-29,0 0,0-41,0 0,12-36,0 1,-6 11,0 1,6-7</inkml:trace>
</inkml:ink>
</file>

<file path=ppt/ink/ink71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102250 15962,'24'0,"-7"-6,1 0,-6 6,-1 0,-5 0,0 0,18 0,-1 0,-5 12,0 0,5 11,1 1,-7 23,1 0,-12 23,0 1,0 29,0 0,5 11,1 1,-6-47,0-1,-6-40,0-1,6 19,0-1,-6-24,0 1,0 5,0 1,0-18,0 0,0-12,0 0,0 0,0 0,-6 6,0 0,-12 0,1 0,-7-6,1 0,5-23,0 0,12-18,0 0,1 17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92531 24350,'0'47,"0"-18,0 1,0-1,0 1,0-13,0 1,-6-6</inkml:trace>
</inkml:ink>
</file>

<file path=ppt/ink/ink72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101874 17475,'-12'0,"6"-6,0 0,6 0,0 0,47-11,0-1,18 6,-1 1,-34 5,-1 0,-11 0</inkml:trace>
</inkml:ink>
</file>

<file path=ppt/ink/ink72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102212 18636,'-12'12,"24"-18,0 0,5-6,1 0,0 0</inkml:trace>
</inkml:ink>
</file>

<file path=ppt/ink/ink72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105262 15650,'-12'0,"12"6,0 0,0 23,0 1,0-19,0 1,0 0</inkml:trace>
</inkml:ink>
</file>

<file path=ppt/ink/ink72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104300 16618,'59'0,"29"-30,0 1,18 11,0 1,-53 5,0 0,-36 12,1 0,-24 6</inkml:trace>
</inkml:ink>
</file>

<file path=ppt/ink/ink72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104733 16950,'0'12,"0"5,0 1,0 29,0 0,-24 12,1 0,-19 0,1-1,0-28,0-1,11-17,1 0,17-18</inkml:trace>
</inkml:ink>
</file>

<file path=ppt/ink/ink72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104700 17850,'12'12,"11"0,1-1,23 7,0 0,6-7,0 1,-12-6,0 0,-35 0</inkml:trace>
</inkml:ink>
</file>

<file path=ppt/ink/ink72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104232 18000,'12'12,"0"0,0-1,-12 13,0-1,-6 19,0-1,-23 6,-1 0,12-12,1 1,11-13,0 1,6-7,0 1,0-12,0 0,6-12,0 0,0 0,0 0,-1 0,1 0,36-17,-1-1,23-11,1 0,0 5,0 1,-24 11,0 1,-29 11</inkml:trace>
</inkml:ink>
</file>

<file path=ppt/ink/ink72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106450 17962,'0'-12,"6"12,0 0,6 18,-1-1,-5-5,0 0,29 52,1 1,-13 6,1-1,-18-23,0 0,-18-35,0 0,-5-12,-1 0,6-6</inkml:trace>
</inkml:ink>
</file>

<file path=ppt/ink/ink72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102312 18528,'0'12,"-6"-12,0 0,24-12,-1 0,13-5,-1-1,-23 18,0 0,0-6</inkml:trace>
</inkml:ink>
</file>

<file path=ppt/ink/ink72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101950 16550,'0'35,"0"7,0-1,0 0,0 0,0-23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93409 24300,'12'0,"-12"6,0 0,-6 6,0-1,-18 19,1-1,11-17</inkml:trace>
</inkml:ink>
</file>

<file path=ppt/ink/ink73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78247 36021,'-23'11,"17"-11,0 0,0 6,0 0,24 0,-1 0,7 0,-1 0,-11-6,0 0,23 0,0 0,-17 0,0 0,46-12,1 0,6-6,-1 1,1-1,-1 1,-23 5,0 0,-23 12,-1 0,-11 6,0 0,-6 0,0 0,-6-1,0 1,0 12,0 0,0-13,0 1,0 24,0-1,0 24,0 0,0 18,0-1,-6 7,0-1,0 6,0 1,0-13,0 1,1-12,-1 0,0-36,0 1,6-13,0 1,-6 12,0-1,0-17,0 0,-5 0,-1 0,-12-24,1 0,-7-11,1 0,0-1,-1 1,18 17</inkml:trace>
</inkml:ink>
</file>

<file path=ppt/ink/ink73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78374 37920,'-12'0,"6"0,0 0,24-6,-1 0,30-12,0 1,-29 11,0 0,70-18,0 1,-5-7,-1 1,-59 17,1 0,-12 6</inkml:trace>
</inkml:ink>
</file>

<file path=ppt/ink/ink73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78735 38413,'-11'12,"-1"0,0 0,24-18,0 0,23-12,0 1,-17 5,-1 0,54-35,0 0,5 0,1 0,-36 17,0 1,-29 23</inkml:trace>
</inkml:ink>
</file>

<file path=ppt/ink/ink73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79506 37100,'0'24,"-6"-13,0 1,0 29,0 0,0 36,1 0,-13 17,0 0,1-23,-1-1,18-40,0-1,6-23,0 0,0-6</inkml:trace>
</inkml:ink>
</file>

<file path=ppt/ink/ink73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82900 35512,'24'0,"-1"0,1 0,17-6,0 0,-12 12,1 0,-7 17,1 1,-24 17,0 0,-18 6,1 0,11-35,0 0,-24 35,1 0,23-24,0 1,12-24,0 0,35 0,0 0,6-6,1 0,-7 6,0 0,-23 0,-1 0,-11 0,0 0,0 12,0 0,-6-7,0 1,-6 30,0-1,-6-23,0-1,-17 36,0 0,17-29,0 0,-35 40,0 1,6-29,0-1,23-23,0 0,6-18,1 0,11-29,0 0,0 23,0 1,6-7</inkml:trace>
</inkml:ink>
</file>

<file path=ppt/ink/ink73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82962 36700,'-12'24,"12"23,0 0,6 70,0 1,0 29,0 0,-6-18,0 0,0-35,0 0,-6-52,0-1,6-30,0 1,0 0,0 0,0-18,0 0,0-41,0 0,6 29</inkml:trace>
</inkml:ink>
</file>

<file path=ppt/ink/ink73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85445 37400,'0'47,"-12"0,0 0,6 18,0 0,-12 5,1 1,5-24,0 0,12-35,0 0,0-24,0 0,6 0,0 1,6-7</inkml:trace>
</inkml:ink>
</file>

<file path=ppt/ink/ink73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86735 37150,'12'0,"-6"6,0 0,-6 29,0 0,0-17,0 0,-18 82,1 0,5-12,0 0,18-35,0 0,29-30,0 1,12-24,1 0,4-12,1 0,-23-11,-1-1,-17 12,0 1,23-36,0 0,-23 0,0 0,-6 0,0-1,-6 7,0 0,-6 18,0-1,0 12</inkml:trace>
</inkml:ink>
</file>

<file path=ppt/ink/ink73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89762 35250,'-24'35,"-5"-11,-1-1,-5 7,0-1,23-17,0 0,-58 35,-1 0,36-30,0 1,11-6</inkml:trace>
</inkml:ink>
</file>

<file path=ppt/ink/ink73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89650 36350,'24'71,"-1"-13,1 1,-12 30,0-1,-12 6,0 0,-6-17,0-1,-6-46,0-1,12-23,0 0,0-24,0 0,0 7,0-1,-6-6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97112 24400,'0'12,"0"6,0-1,-6 1,0 0,6-6</inkml:trace>
</inkml:ink>
</file>

<file path=ppt/ink/ink74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89750 37000,'59'0,"-12"0,0 0,6 0,0 0,-6 12,0 0,-23 5,-1 1,-17-1,0 1,6 47,0-1,-12 19,0-1,0-17,0-1,0-34,0-1,0-23,0 0,-6-18,0 0,-6 1</inkml:trace>
</inkml:ink>
</file>

<file path=ppt/ink/ink74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89897 37892,'-23'0,"11"0,0 0,12-12,0 0,41-11,0-1,1 0,-1 1,-23 17,-1 0,42 0,0 0,-47 6</inkml:trace>
</inkml:ink>
</file>

<file path=ppt/ink/ink74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90097 36041,'-35'24,"29"-24,0 0,30-24,-1 1,-11 11,0 0,41-58,-1-1,25-41,-1 0,7-46,-1-1,-41 12,1 0,-19 88,1 0,-24 77,0-1,-6 30,0 0,6 18,0 0,23-24,1 0,11-6,0 1,18-19,0 1,12 0,0-1,-12 19,0-1,-30 18,1 0,-48 12,1-1,-24-5,0 0,-12-30,0 1,12-24,0 0,29-6,0 0,-17-30,0 1,35-24,0 0,35-6,0 0,-5 36,-1-1,-11 6</inkml:trace>
</inkml:ink>
</file>

<file path=ppt/ink/ink74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95600 35950,'12'0,"-12"12,0 0,6 52,0 1,0 41,0 0,-6-30,0 1,0-36,0 0,0-29,0 0,-6-12,0 0,6-6,0 0,0-18,0 1,0 11</inkml:trace>
</inkml:ink>
</file>

<file path=ppt/ink/ink74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95200 34988,'47'0,"24"-18,-1 1,36-13,0 1,-12-6,0 0,-35 23,-1 0,-40 12,0 0,-12 0,-1 0,7 18,0-1,-12-11,0 0,12 23,0 1,-1 17,1 0,-6 12,0-1,-6 13,0 0,0-13,0 1,-6-18,0 0,0-11,0-1,0-23,1 0,5 0,0 0,-6-6,0 0,-6 0,0 0,6-6</inkml:trace>
</inkml:ink>
</file>

<file path=ppt/ink/ink74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95750 36734,'12'0,"5"-6,1 0,12-6,-1 0,-5 1,-1-1,77-17,0-1,-47 13,0-1,-29 12</inkml:trace>
</inkml:ink>
</file>

<file path=ppt/ink/ink74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95621 37522,'-47'35,"35"-29,0 0,59-30,0 1,35-30,1 0,11-6,0 0,-6 7,1-1,-78 47,1 0,6 0</inkml:trace>
</inkml:ink>
</file>

<file path=ppt/ink/ink74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96747 34350,'24'71,"-19"-24,1 0,-6 58,0 1,-6 41,1 0,-19-6,1 1,11-43,0 1,24-47,0 0,17-41,0 0,18-12,0 0,-5-12,-1 0,-24 0,1 1,35-25,0 1,-6-6,0 0,-6 0,0 0,-11-6,-1-1,-17 1,0 0,-12 0,0 0,-6 36,0-1,0-6</inkml:trace>
</inkml:ink>
</file>

<file path=ppt/ink/ink74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99768 35500,'12'59,"-12"-47,0-1,0 54,0 0,6 58,0 1,-36 5,1 1,-1-30,1 0,17-71,0 1,12-42,0 0,18-41,-1 0,-5 12,0 0,-6 12</inkml:trace>
</inkml:ink>
</file>

<file path=ppt/ink/ink74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100050 35300,'0'12,"6"-12,0 0,0 0,0 0,11 0,1 0,-1 0,1 0,6 6,-1 0,1 5,-1 1,-5 6,-1-1,1 25,0-1,-7 23,1 1,-12-36,0 1,6 93,0 1,0 5,0 1,-6-42,0 0,0-35,0 0,0-30,0 1,0-18,0 0,-6-6,0 0,-6-18,0 0,-11-23,-1 0,19 23,-1 1,-6-1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97750 24750,'0'24,"0"-13,0 1,0-6,0 0,0 6</inkml:trace>
</inkml:ink>
</file>

<file path=ppt/ink/ink75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100062 37036,'-12'0,"12"-6,0 0,24 0,-1 0,18 0,1 0,-1 6,0 0,-29 0</inkml:trace>
</inkml:ink>
</file>

<file path=ppt/ink/ink75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100074 37627,'-24'12,"36"-24,0 0,-7 6,1 0,47-29,0 0,0-1,0 1,-23 23</inkml:trace>
</inkml:ink>
</file>

<file path=ppt/ink/ink75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103359 34550,'-24'0,"18"0,1 0,-1 35,0 1,6 5,0 0,-6-5,0-1,6-23</inkml:trace>
</inkml:ink>
</file>

<file path=ppt/ink/ink75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102285 35844,'-11'12,"-1"-12,0 0,30-6,-1 0,42-12,0 1,12-7,0 1,-60 23,1 0,12-12</inkml:trace>
</inkml:ink>
</file>

<file path=ppt/ink/ink75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102434 36250,'-24'94,"7"-35,-1 0,-17 0,-1 0,1-18,0 0,-6-11,-1-1,25-23,-1 0,12-6,0 0,-5 0,-1 0,6-6</inkml:trace>
</inkml:ink>
</file>

<file path=ppt/ink/ink75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102300 37200,'12'0,"0"0,-1 0,25 12,-1 0,12 11,0 1,0-7,0 1,-17-6,-1 0,-17-12</inkml:trace>
</inkml:ink>
</file>

<file path=ppt/ink/ink75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101697 37250,'-12'24,"6"5,1 0,-1 13,0-1,0 17,0 1,6-12,0 0,0-5,0-1,0-24,0 1,0-12,0 0,0-12,0 0,18-18,-1 1,13-12,-1-1,6 7,1 0,-7 5,1 1,-13 17,1 0,-6 0</inkml:trace>
</inkml:ink>
</file>

<file path=ppt/ink/ink75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104300 37450,'0'12,"6"0,0-1,6 25,-1-1,-5 30,0-1,0 7,0 0,0-18,0 0,-6-36,0 1,0-12,0 0,-6-6,0 0,-6-18,0 0,1-5,-1-1,6 13</inkml:trace>
</inkml:ink>
</file>

<file path=ppt/ink/ink75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105200 39200,'0'24,"0"-18</inkml:trace>
</inkml:ink>
</file>

<file path=ppt/ink/ink75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102412 38240,'-12'0,"41"0,1 0,23-12,0 0,6 0,0 1,-12 5,0 0,-41 0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5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6621 8774,'-12'0,"6"0,0 0,0 0,0 0,-5-12,-1 0,0 12,0 0,-11 0,-1 0,-5 35,-1 1,1 17,0 0,17 0,0 0,12-12,0 0,24-18,-1 1,7-18,-1 0,0-24,1 0,-13 7</inkml:trace>
</inkml:ink>
</file>

<file path=ppt/ink/ink76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15300 23944,'12'0,"-6"0,0 0,-1 0,1 0,0 0,0 0,0 0,0 0,0 0,0 0,-1 0,1 0,12-6,0 0,5-6,1 1,11-1,0 0,1 0,-1 1,6-1,0 0,6 0,0 1,-17-1,-1 0,-17 12,0 0,29-12,0 1,-12-1,1 0,5 6,0 0,1-5,-1-1,0 0,1 0,-1 6,0 1,-5-1,-1 0,-17 0,0 0,-7 6,1 0,6 0,0 0,-6 0,0 0,-1 0,1 0,6 0,0 0,-6 0,0 0,0 0,-1 0,1 0,0 0,0 0,0 0,0 6,0 0,0-6,-1 0,1 6,0 0,0-6,0 0,-6 5,0 1,0 0,0 0,6 0,0 0,-6 0,0 0,0-1,0 1,0 0,0 0,0 0,0 0,0 6,0-1,0 7,0 0,0-1,0 1,0 11,0 1,0-1,0 1,0 5,0 0,-6 0,0 1,6-7,0 0,0-23,0 0,-6 35,0 1,0-7,0 0,6-5,0-1,0 0,0 1,-5 11,-1 0,0 0,0 0,0 6,0 0,6-17,0-1,-6-17,0 0,1 23,-1 0,6-5,0-1,-6-17,0 0,0 23,0 0,-6 1,1-1,5 0,0 0,6-5,0-1,-6-5,0-1,0 1,0-1,6 1,0-1,-6-5,1 0,5-13,0 1,-6 18,0-1,6-11,0 0,-6 0,0-1,6 1,0 0,-6 0,0-1,0-5,0 0,6 0,0 0,0 0,0 0,0-12,0 0,0 0,0 0,-5 0,-1 0,-6-5,0-1,0 0,1 0,11 1,0-1,-24-12,1 1,5 5,0 1,-46-54,-1 0,47 48</inkml:trace>
</inkml:ink>
</file>

<file path=ppt/ink/ink76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15650 26724,'12'0,"-6"0,0 0,5 0,1 0,12-6,-1 0,24-6,0 0,12-5,0-1,6-5,-1-1,-23 6,1 1,-25 11,1 0,23-12,0 1,-11 5,-1 0,-23 12,0 0,-12 0,0 0,0 6</inkml:trace>
</inkml:ink>
</file>

<file path=ppt/ink/ink76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15850 28111,'35'-24,"1"12,-1 1,36-19,-1 1,13-1,-1 1,-17-1,-1 1,-17 5,1 1,-19 5,0 0,-17 13,0-1,-12 0,0 0,6 0</inkml:trace>
</inkml:ink>
</file>

<file path=ppt/ink/ink76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16670 26250,'0'35,"-6"6,0 1,0 34,0 1,-6 23,1 0,-7 17,0 1,0-18,1 0,-7-6,1 0,11-47,0 0,6-23</inkml:trace>
</inkml:ink>
</file>

<file path=ppt/ink/ink76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22050 24441,'12'-12,"-6"12,0 0,17-11,1-1,29-6,-1 1,31-1,-1 0,6 7,1-1,-25 6,1 0,-36 12,1 0,-24 0,0 0,-6 5,0 1,0 0,0 0,-6-12,0 0,-18 29,1 0,-7 12,1 1,0-7,-1 0,1 6,-1 1,7-13,-1 0,12 1,1-1,5-17,0 0,12-7,0 1,23 0,1 0,-1-6,0 0,-17 0,0 0,23 0,0 0,-23 0,0 0,35-6,0 0,-6 0,0 1,-11 5,-1 0,-17 11,0 1,-12 12,0-1,-18 18,0 0,1-11,-1-1,12-17,0 0,-23 23,0 0,17-23,0 0,-23 29,0 0,23-29,0 0,-41 29,0 0,12-18,0 1,5-18,1 0,12-12,-1 0,-5-12,-1 1,-5-19,0 1,17 12,0-1,7 7</inkml:trace>
</inkml:ink>
</file>

<file path=ppt/ink/ink76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22612 25650,'-12'0,"24"0,0 0,-7 0,1 0,0 0,0 0,0 0,0 0,0 6,0 0,-6 11,0 1,0 6,0-1,0 48,0-1,0-46,0-1,0 95,0 0,0 46,0 1,0 6,0-1,-12-5,0-1,0 7,1 0,11-130,0 0,-6 18</inkml:trace>
</inkml:ink>
</file>

<file path=ppt/ink/ink76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17986 38100,'0'12,"0"5,0 1,0 35,0 0,0 35,0 0,-12-11,0-1,6-46,0-1,-17 89,-1-1,-11-29,0 1,5-36,1-1,17-34,0 0,12-24</inkml:trace>
</inkml:ink>
</file>

<file path=ppt/ink/ink76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4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20076 37750,'-11'0,"-1"6,0 0,6 11,0 1,0 11,1 1,5 17,0 0,-6 0,0 0,-6 6,0 0,6 0,1 0,-7-6,0 0,6-6,0 0,-5-5,-1-1,12 0,0 0,-6 1,0-1,6-6,0 1,0 5,0 0,0-17,0 0,0 5,0 1,0-12,0-1,0 1,0 0,12 5,0 1,-1-6,1 0,12 5,-1 1,1-12,-1 0,12 0,1-1,-1 7,0 0,6-12,0 0,12 6,0 0,0-12,0 0,0-6,0 0,0 1,0-1,-6 0,0 0,-12 1,0-1,7-6,-1 1,-6-1,0 0,-17 1,-1-1,-5 12,0 0,-6-11,0-1,-6 0,0 1,-6-1,0 0,-12-11,1 0,-7-24,1 0,11 6,0 0,6 23</inkml:trace>
</inkml:ink>
</file>

<file path=ppt/ink/ink76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12063" units="cm"/>
      <inkml:brushProperty name="height" value="0.12063" units="cm"/>
      <inkml:brushProperty name="color" value="#FF0000"/>
    </inkml:brush>
  </inkml:definitions>
  <inkml:trace contextRef="#ctx0" brushRef="#br0">32359 11886,'-12'0,"-6"0,1 0,11-6,0 0,18 6,0 0,35 0,0 0,41 6,0 0,59 0,0 0,47-6,0 0,-12-12,1 0,-42 6,0 0,-53 6,0 0,-58 0,-1 0,42 0,-1 0,-46 0,-1 0,18 0,0 0,-23 0,0 0,-24 0,0 0,-6 0,0 0,-5-6,-1 0,-5 6,-1 0,12 0,1 0,-13 0,1 0,11 0,0 0,-6 0,1 0,5 0,0 0,-23 0,0 0,-1 0,1 0,0 0,0 0,29 0</inkml:trace>
</inkml:ink>
</file>

<file path=ppt/ink/ink76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53859 11571,'176'-36,"-93"25,-1-1,-59 6,1 0,29 6,0 0,-35 0,-1 0,-5 0,0 0,-6 0,-1 0,-10 0,-1 0,-18 18,1-1,-42 7,0-1,-23 13,0-1,0-6,-1 1,48-18,0-1,59-11,-1 0,42-6,0 1,-30-1,1 0,82-29,-1-1,-23 7,1-1,-66 24,1 1,-42 5,0 0,-40 23,-1 1,-29 23,-1 0,1-6,0 0,70-29,1 0,11-12,0 0,18 0,-1 0,1-6,0 0,29-12,0 1,-23 5,0 0,52-23,1 0,-36 17,0 0,-17 6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8194 7250,'12'0,"-12"12,0 0,0 40,0 1,-18 47,1 0,-1-6,0 0,7-29,-1 0,6-42,0 1,6-30,0 0,0 0,0 0,0 0,0 0,0 1,0-1,0 0,0 0,0 0,0 0,0 0,0 0,0 1,0-1,6-6,0 0,6-17,-1-1,7 1,0 0,-1-1,1 1,0 5,-1 1,1 5,0 0,-1 13,1-1,-6 6,-1 0,1 0,0 0,-6 11,0 1,-6 6,0 0,0-1,0 1,0 11,0 1,0-7,0 1,0 5,0 0,-6-5,0-1,0-11,0 0,6-6,0 0,-6 0,0-1,6 1,0 0,0-18,0 1,6 5</inkml:trace>
</inkml:ink>
</file>

<file path=ppt/ink/ink77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60694 24236,'-23'0,"17"0,0 0,0 0,0 0,0 0,0 0,0-6,1 0,-1 6,0 0,0 0,0 0,12 0,0 0,41-6,0 0,23 6,1 0,23-6,0 0,-29 6,0 0,-48 0,1 0,41 12,-1 0,-28-6,-1 0,-23 0,0 0,0-6,0 0,-12 0,0 0,-6-6,0 0,-11 0,-1 0,1 6,-1 0,13-6,-1 0,-12 6,1 0,17 0,0 0,-23-6,-1 0,18 6,1 0,5 0</inkml:trace>
</inkml:ink>
</file>

<file path=ppt/ink/ink77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60724 67900,'23'12,"-29"-12,0 0,0 0,1 0,5 6,0 0,-6-1,0 1,6 6,0 0,-6 0,0-1,6 1,0 0,0 0,0 0,0-7,0 1,0 0,0 0,0-12,0 0,0 12,0 0,0 0,0 0,6 0,0 0,-6 0,0 0,6-1,0 1,-1 0,1 0,6-6,0 0,11-6,1 0,17-17,0-1,12 1,0-1,-12 0,0 1,-23 23,0 0,-12 0,-1 0,1 0,0 0,-6 6,0 0,0 0,0-1,0 19,0 0,0 5,0 1,0-7,0 1,0-13,0 1,6 0,0 0,0-12,0 0,11 0,1 0,11-12,1 0,11-17,0-1,-6 13,1-1,-25 6,1 0,29-5,0-1,1 6,-1 0,0 7,0-1,-6 6,1 0,-1 6,0-1,-17 13,0 0,-7-1,1 1,-6-12,0 0,0 6,0 0,-1-7,1 1,12 6,0 0,5-6,1 0,5-6,0 0,13-18,-1 0,12-11,0-1,0 7,-1-1,-10 7,-1-1,-6 6,0 0,-5 12,-1 0,1 12,-1 0,-6 6,1-1,-6 7,-1-1,-5 1,0 0,0-1,-1 1,7-18,0-1,5-5,1 0,11-17,0-1,6-5,1-1,-19 12,1 0,-19 6,1 1,18-1,-1 0,-5 6,0 0,-1 0,1 0,0 12,-1-1,1-5,0 0,-7 0,1 0,0 0,0 0,5-6,1 0,5-12,1 0,-12 6,-1 0,25-11,-1-1,-12 0,1 1,-18 11,0 0,-6 0</inkml:trace>
</inkml:ink>
</file>

<file path=ppt/ink/ink77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54750 33771,'12'0,"-6"-6,0 0,-1 6,1 0,6-6,0 0,-12 0,0 0,6 1,0-1,-6 0,0 0,0 0,0 0,6 12,-1 0,13-6,0 0,11 0,1 0,-19 0,1 0,53 0,0 0,-12 0,-1 0,-34 0,0 0,29 0,0 0,-24 0,1 0,-18 0,0 0,-12 0,0 0,-6 0,0 0,-11 0,-1 0,-23 0,0 0,-12 12,1-1,-13 1,0 0,18 0,0 0,42-12,-1 0,18 0,0 0,11 0,1 0,11 0,1 0,11-12,0 0,6 0,0 0,18 12,0 0,-30-5,0-1,-11 0</inkml:trace>
</inkml:ink>
</file>

<file path=ppt/ink/ink77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59812 33792,'0'-12,"-6"6,0 0,6 0,0 0,0 0,0 1,12 5,0 0,5 0,1 0,29 0,0 0,29 0,1 0,23-6,0 0,-6-6,0 0,-18 0,1 0,-42 7,0-1,-17 0,0 0,17 0,0 0,-23 6,0 0,-18 0,0 0,-23 0,-1 0,-23 6,0 0,-5 0,-1 0,12 0,0-1,23 1,1 0,11-6,0 0,6 0,0 0,0 6</inkml:trace>
</inkml:ink>
</file>

<file path=ppt/ink/ink77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67332 33597,'12'0,"-6"0,0 0,0 0,0 0,5 0,1 0,-6 0,0 0,6-6,-1 0,7 6,0 0,17-6,0 1,12 5,0 0,24 0,0 0,-13 0,1 0,-35 0,-1 0,65 5,1 1,5-6,0 0,-18 0,1 0,-7 0,1 0,-12-6,0 1,-12-1,0 0,-12 6,0 0,-23 0,0 0,-24 0,0 0,-11 0,-1 0,-5 0,-1 0,-11 0,0 0,-6 0,0 0,-24 6,1 0,-7-1,1 1,41-6,-1 0,-70 12,1 0,63-12,1 0,-100 12,0-1,35-5,0 0,71 0,0 0,17 6,0-1,-11 1,0 0,17-12,0 0,12-6,0 0,6 0,0 0,23-11,1-1,34 0,1 1,17-1,1 1,5 11,0 0,6 0,0 0,-23 12,-1 0,-40 0</inkml:trace>
</inkml:ink>
</file>

<file path=ppt/ink/ink77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62347 13550,'-24'47,"7"-12,-1 1,-11 58,-1 0,1 35,0 1,5-48,1 1,11-60,0 1,12-48,0 1,24-36,-1 0,-5 6,-1 0,-5 35,0 1,5-24,1-1,-12 25,0-1,17-5,1-1,-18 36,0 0,-6 40,0 1,6 12,-1 0,7-12,0 0,23-30,1 1,11-24,0 0,17-41,1 0,-24 11,0 1,-29 17,0 0,17-17,1-1,-24 1,-1-1,-5 1,0 0,-29 5,0 1,-1 23,1 0,-18 41,0 0,11 24,1-1,23-5,1 0,22-41,1-1,0-17,0 0,52-29,1 0,-6-36,0 0,-18 12,0 0,-35 30,0-1,-12 36,0 0,-23 29,-1 0,13 12,-1 0,12-18,0 1,6-31,0 1,12 18,0-1,5-23,1 0,-6-6</inkml:trace>
</inkml:ink>
</file>

<file path=ppt/ink/ink77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66100 14931,'12'0,"-12"12,0-1,6 36,0 0,5 24,1 0,-6-18,0-1,0-40,0 0,-1-6,1 0,0-6,0 0,0-12,0 0,23-41,1 0,-1-11,1-1,-7 18,1 0,-13 23,1 1,-6 23,0 0,0-6</inkml:trace>
</inkml:ink>
</file>

<file path=ppt/ink/ink77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67950 15074,'24'23,"-7"-17,1 0,5-6,1 0,5-24,1 1,5-18,0 0,-23 11,0 1,-6 17,-1 0,-5-6,0 1,-23 11,-1 0,-17 35,0 1,6 11,0 0,11 6,1 0,17 1,0-1,35-24,1 1,22-24,1 0,0-12,0 0,-29 6</inkml:trace>
</inkml:ink>
</file>

<file path=ppt/ink/ink77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71647 15035,'24'-12,"-7"1,1-1,-12-12,0 1,0-12,0-1,-12 13,0-1,0 18,0 1,-12-7,1 0,5 12,0 0,-17 6,-1 0,13 6,-1-1,-29 42,0 0,17 6,1 0,29-18,0 0,35-35,1 0,17-42,0 1,0-12,0 0,-12 12,0 0,-29 23,0 0,-24 53,0 0,6 1,0-1,6-18,0 1,24-7,-1 1,-17-18,0 0,12 6</inkml:trace>
</inkml:ink>
</file>

<file path=ppt/ink/ink77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73821 14821,'11'11,"-11"19,0-1,-11 7,-1-1,6-17,0-1,-12 31,1-1,11-24,0 1,12-24,0 0,17-41,1-1,11-28,1-1,5 6,0 0,-12 48,1-1,-18 30,-1 0,-5 46,0 1,-6 0,0 0,0-23,0-1,0-29,0 0,0 11,0 1,6-18,0 0,0-6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10550 8383,'12'-12,"-12"6,0 0,6 6,0 0,-6-12,0 1,0-13,0 0,-6-5,0 0,-6-7,1 1,-1 17,0 1,0 5,0 0,-5 24,-1 0,0 17,1 0,11-17,0 0,-6 29,0 0,6-29,1 0,-7 41,0 0,12-12,0 0,0-23,0 0,18-18,-1 0,13-18,-1 0,1-5,-1-1,1-5,-1-1,-11 1,-1 0,-5 11,0 0,-6 12,0 0,-12 12,0 0,-6 18,0-1,7 7,-1-1,6-5,0-1,0-5,0 0,11-12,1-1,-6 7</inkml:trace>
</inkml:ink>
</file>

<file path=ppt/ink/ink78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77017 14094,'-11'-23,"5"5,0 1,6 11,0 0,0-18,0 1,0-1,0 1,0 17,0 0,-12-12,0 1,-11 34,-1 1,-23 35,0 0,0 17,0 1,30-30,-1 0,30-23,0 0,40-30,1 0,18-41,-1 0,-5 6,0 0,-36 24,1-1,-36 30,0 0,-18 41,1 0,-7 0,1 0,23-17,0-1,18-23,0 0,29-47,0-1,0-11,0 0,-23 30,0-1,29-46,0-1,-36 42,1-1,18-64,-1 0,-23 64,0 1,-12 41,0 0,-12 52,1 1,-7 29,1 0,11-17,0-1,6-34,0-1,6-35,0 0,0 11,0 1,0-24,0 0,6-6,0 1,0 5,0 0,0-12</inkml:trace>
</inkml:ink>
</file>

<file path=ppt/ink/ink78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79409 14962,'12'-12,"5"12,1 0,6 12,-1 0,-11-7,0 1,23 24,0-1,-23 12,0 1,-24-1,0 0,-41 0,0 1,0-25,0 1,36-12,-1 0,18-12,0 0,12-6</inkml:trace>
</inkml:ink>
</file>

<file path=ppt/ink/ink78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81140 15200,'23'0,"-17"0,0 0,-6 29,0 1,-18 17,1 0,-7-12,1 0,17-23,0 0,0-6</inkml:trace>
</inkml:ink>
</file>

<file path=ppt/ink/ink78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81124 14500,'-12'0,"6"0,0 0,41 6,1 0,-7 0,0 0,-5 6</inkml:trace>
</inkml:ink>
</file>

<file path=ppt/ink/ink78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82495 13700,'0'12,"-6"17,0 1,-6 64,0 0,-11-6,-1 1,18-54,0 0,6-23,0 0,6-12</inkml:trace>
</inkml:ink>
</file>

<file path=ppt/ink/ink78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83309 14600,'12'12,"-12"11,0 1,-6 23,0 0,-6-12,0 1,1 5,-1 0,6-41,0 0,6 6</inkml:trace>
</inkml:ink>
</file>

<file path=ppt/ink/ink78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83850 13500,'0'-50,"25"75</inkml:trace>
</inkml:ink>
</file>

<file path=ppt/ink/ink78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83900 14065,'35'0,"-11"0,-1 0,13-6,-1 0,-12 0,1 0,29-5,0-1,-36 12,1 0,23-12,0 0,-35 6,0 0,-41 1,0-1,-7-12,1 0,0 1,0-1,17 18,1 0,17 6,0 0,6 11,0 1,0-6,0 0,6 47,0-1,0 13,0 0,5-18,1 0,6-30,-1 1,13-24,-1 0,12-59,1 0,-1-23,0-1,-12 30,1 0,-18 47,-1 0,-11 30,0 0,6-13,0 1,-6 41,0 0,6-12,0 0,6-23,-1 0,13-18,-1 0,-17-12,0 0,12 0</inkml:trace>
</inkml:ink>
</file>

<file path=ppt/ink/ink78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86567 14035,'0'-23,"0"17,0 0,-6 53,0 0,-18 59,1 0,-36 82,0 0,41-135,0 0,-11 24</inkml:trace>
</inkml:ink>
</file>

<file path=ppt/ink/ink78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89674 13382,'47'-35,"-36"17,1 1,-6 11,0 0,-6 12,0 0,-12 35,0 0,-5 12,-1 0,12-30,0 1,-5 35,-1-1,6-40,0 0,6 40,0 1,6-47,0 0,23-18,1 0,11-35,0 0,0 5,0 1,-35 29,0 0,6-5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10362 7000,'-12'0,"12"6,0 0,6-12,0 0,29-12,0 1,-17 5,0 0,82-47,-1 1,-63 34</inkml:trace>
</inkml:ink>
</file>

<file path=ppt/ink/ink79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88894 14191,'-70'24,"58"-24,0 0,41-18,1 0,52-5,1-1,16 1,1-1,-47 13,0-1,-23 0</inkml:trace>
</inkml:ink>
</file>

<file path=ppt/ink/ink79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91482 14071,'-35'47,"17"-18,1 0,11 30,0 0,6-12,0 0,18-35,-1 0,7-18,-1 0,-11 0,0 0,29-53,0 1,-6-7,1 0,-19 12,1 0,-24 36,0-1,-29 18,0 0,11 18,1-1,11-11</inkml:trace>
</inkml:ink>
</file>

<file path=ppt/ink/ink79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94621 13344,'0'-35,"-6"11,0 1,6-13,0 1,-12 6,0-1,1 18,-1 1,-18 40,1 0,-6 24,-1 0,25-29,-1-1,-18 54,1-1,29-41,0 1,41-36,0 0,24-47,0 0,5-30,1 1,-12-24,0 0,-24 6,0 0,-35 64,0 1,-23 35,-1 0,7 23,-1 1,12-19,0 1,-17 70,-1 1,12-1,1 0,5-11,0-1,29-40,1-1,17-29,0 0,6-41,0 0,-17 0,-1 0,1-12,-1 0,-29 47,0 0,-6 30,0-1,-6 30,1 0,17 0,-1 0,25-24,-1 0,12-34,1-1,-1-41,0 0,-23 11,-1 1,-11 17,0 1,0-24,0 0,-6 29,0 0,-24-23,1-1,-18 25,-1-1,-11 18,0 0,12 11,0 1,29-6</inkml:trace>
</inkml:ink>
</file>

<file path=ppt/ink/ink79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59197 7800,'12'0,"-6"6,0 0,-6 41,0 0,-12 47,0 0,-6 12,1 0,11-36,0 1,6-42,0 1,0-36,0 0,0 0,0 0,0 0,0 0,0 1,0-1,6-12,0 0,0 7,0-1,-6 6,0 0,11-23,1-1,-6 24,0 1,11-37,1 1,11 6,1 0,-7 17,1 0,-7 18,1 0,0 12,-1 0,-5 17,0 1,-12 11,0 0,0-12,0 1,0-18,0-1,-6 25,0-1,0-17,0-1,0-17,1 0,10-17,1-1,-6 6,0 0,6 1</inkml:trace>
</inkml:ink>
</file>

<file path=ppt/ink/ink79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61362 9174,'0'11,"0"-5,0 0,0 23,0 1,0-12,0-1,-6 36,0 0,6-6,0 0,0-35,0 0,24-24,-1 0,7-29,-1 0,0 6,1-1,-6 1,-1 0,-5 5,-1 1,-5 5,0 1,-6 17,0 0,-6 12,0 0,0 23,0 1,0 11,0 0,-6 6,0 0,6-17,0-1,0-23,0 0,0 5,0 1,0-6,0 0,0-12,0 0,6 0</inkml:trace>
</inkml:ink>
</file>

<file path=ppt/ink/ink79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63497 9100,'12'0,"-12"24,0-1,-12 36,0 0,1 5,-1 1,6-24,0 0,6-23,0 0,0-24,0 0,0 0,0 0,0 0</inkml:trace>
</inkml:ink>
</file>

<file path=ppt/ink/ink79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62900 7847,'0'-12,"0"6,0 1,0-1,0 0,6 0,0 0,0 6,0 0,5 0,1 0,12 24,-1-1,36 30,0 0,0 0,-1 0,-22-29</inkml:trace>
</inkml:ink>
</file>

<file path=ppt/ink/ink79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57709 8800,'0'24,"-12"-7,0 1,1 5,-1 1,12-6,0-1,-6-5,0 0,6 23,0 0,6-17,0 0,11 23,1 0,-6-29,0 0,17 40,0 1,-5-23,-1-1,-11-17,0 0,-12-18,0 0,0 0,0 0,0 0</inkml:trace>
</inkml:ink>
</file>

<file path=ppt/ink/ink79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65450 8550,'12'24,"-12"-13,0 1,12 12,-1-1,19 7,-1-1,12 18,0 0,-11 0,-1 0,-23 0,0 0,-18-11,0-1,1-23,-1-1,-18 25,1-1,0-17,-1-1,13-5,-1 0,18-18,0 0,6 0</inkml:trace>
</inkml:ink>
</file>

<file path=ppt/ink/ink79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60612 44844,'23'0,"-11"0,0 0,5-6,1 0,0 6,-1 0,1 0,-1 0,13-6,-1 1,1-1,-1 0,0 6,1 0,-24 0,0 0,23-6,0 0,-5 6,-1 0,-11-6,0 0,-12 0,0 1,0-1,0 0,-18 6,1 0,-19-6,1 0,-12 12,0 0,-12 11,0 1,-17 11,0 1,23-7,0 1,35-18,1 0,-19 5,1 1,41-6,0 0,29-6,0 0,36 0,-1 0,13-12,-1 0,6-11,0-1,-29 7,0-1,-41 12,-1 0,18-11,1-1,-25 18,1 0,0-6,0 0,-24 12,0 0,12 0,0 0,-6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6" units="1/cm"/>
          <inkml:channelProperty channel="Y" name="resolution" value="28.34646" units="1/cm"/>
          <inkml:channelProperty channel="F" name="resolution" value="1" units="1/dev"/>
        </inkml:channelProperties>
      </inkml:inkSource>
      <inkml:timestamp xml:id="ts0" timeString="2022-05-23T16:04:57"/>
    </inkml:context>
    <inkml:brush xml:id="br0">
      <inkml:brushProperty name="width" value="0.05312" units="cm"/>
      <inkml:brushProperty name="height" value="0.05312" units="cm"/>
      <inkml:brushProperty name="color" value="#FF0000"/>
    </inkml:brush>
  </inkml:definitions>
  <inkml:trace contextRef="#ctx0" brushRef="#br0">82550 43061 862,'-22'17'0,"3"0"0,3-1 0,3-1 0,1 1-3,0 5-6,0 2-6,1 5-7,-1 1 0,2-2 4,0-2 4,0 0 4,2-3 2,0-3 2,1-3 1,1-2 1,0-3 2,0 1 5,0 0 3,1 0 5,1-6-1,6-10-7,5-9-6,5-12-8,4-5-1,2 0 0,2-1 1,3-1 1,0 0 2,-1 0 0,0 2 1,-1 0 1,-1 2 4,1 5 7,0 2 7,-1 5 7,0 3 0,-2 2-3,-1 4-5,-1 3-4,-3 3-3,-3 6 1,-2 5-1,-4 5 1,-2 4 0,0 5 0,-1 3-1,0 3 0,-1 2 0,0-1 0,0 0 0,0-1 0,0-3-1,1-3-1,1-4-1,1-3-2,1-4-1,2-3 1,2-2-1,3-4 1,2-3 0,2-5-1,2-4-1,3-4 0,2-5 0,1-2-1,3-3 1,3-3 0,0-2 0,1 0-2,-1-2-2,1 1-1,-2-1-1,-2 3 2,-2 2 1,-2 3 1,-3 0 1,0 2 2,-2 0 1,-2 1 2,-3 7 4,-6 13 6,-6 14 8,-6 12 7,-4 10 2,-2 7-2,-3 5-2,-1 6-2,-3 6-2,-3 9-3,-3 8-2,-3 9-1,-2 3-3,1 1-1,0 1-2,-1 1-1,3-7-2,6-15-3,4-15-2,6-14-5,3-9-1,1 0-3,2-3-2,1 0-2,4-9-4,4-12-5,6-14-5,6-13-6,0-6 1,-2-1 3,-2 1 5,-1-1 4,-3 2 3,0 1 1,-1 3 2,-1 3 1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20985 16397,'-11'0,"5"0,0 0,0 0,0 0,12 0,0 0,17 6,1 0,35-6,-1 0,31-6,-1 0,6 6,0 0,-12-6,1 0,-13 0,1 1,5 5,1 0,-1 0,1 0,-7 0,1 0,-24 0,0 0,-18 0,1 0,-13 0,1 0,0 0,-1 0,-5 0,0 0,-6-6,0 0,-6 0,0 0,5 6,1 0,0 0,0 0,0 0,0 0,0 0</inkml:trace>
</inkml:ink>
</file>

<file path=ppt/ink/ink80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66162 45245,'-12'0,"30"0,-1 0,30 0,0 0,42-6,-1 0,6-6,0 0,-23 0,0 1,-30-1,0 0,-35 6,0 0,-24 6,0 0,-23 0,0 0,-24 12,1 0,-25 0,1-1,-12 1,0 0,59-6,0 0,46-6,1 0,12 0,0 0,-7 0,1 0,29-6,1 0,5-6,0 0,-12 6,0 1,-17-1</inkml:trace>
</inkml:ink>
</file>

<file path=ppt/ink/ink80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65862 45344,'12'0,"-7"0,1 0,0-6,0 0,0 6,0 0,11-5,1-1,6 6,-1 0,30-6,0 0,18-6,-1 0,-5 1,-1-1,-28 6,-1 0,-29 6,0 0,-12 0,0 0,0 0,0 0,-11 0,-1 0,-17 6,-1 0,-11 6,0-1,-23 7,-1 0,-5-7,-1 1,42-6,0 0,29-6,0 0,6 6,0 0,12-6,0 0,-1 0</inkml:trace>
</inkml:ink>
</file>

<file path=ppt/ink/ink80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84209 40385,'0'12,"0"29,0 0,0 12,0 0,-12 18,0-1,1-17,-1 0,6-41,0 0,6-24,0 0,6-35,0 0,17-35,1-1,-1 19,1-1,-1 24,1 0,-7 35,1 0,-6 41,0 1,-6 22,-1 1,1 0,0 0,-6-18,0 0,0-29,0 0,6-24,0 0,0 0</inkml:trace>
</inkml:ink>
</file>

<file path=ppt/ink/ink80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85800 40332,'0'47,"0"-29,0 0,0-12,0 0,12-1,0 1,17-12,0 1,18-31,1 1,-1-18,0 0,-24 6,1 0,-18 12,0-1,-42 30,1 1,0 10,-1 1,25 6,-1 0,-24 17,1 1,23-19,1 1,-19 41,1 0,35 0,0 0,41-24,0 1,17-24,1 0,0-24,0 0,5-11,1-1,-18-17,0 0,-30 12,1 0,-18 11,0 1,-6 11,0 0,-12-17,0-1,-11 19,-1-1,-5 6,-1 0,-5 41,0 1,-7 11,1 0,24 6,-1 0,24-18,0 0,23-29,1 0,-1-24,0 1,-17 5,0 0,12-17,-1-1,-5 24,-1 1,-17 28,0 1,-6 76,1 0,-13 35,0 0,-5-35,-1 0,7-47,-1 0,6-41,0 0,6-12,1 0,-25-12,1 0,-12-41,-1 0,13-17,-1-1,25 6,-1 1,12 46</inkml:trace>
</inkml:ink>
</file>

<file path=ppt/ink/ink80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89462 39882,'0'-12,"0"-5,0-1,0-11,0-1,0 1,0 0,-6 23,0 0,0-24,0 1,-11 23,-1 0,-11 30,-1-1,1 48,-1-1,13-11,-1 0,18-12,0 0,18-41,-1 0,13-24,-1 0,-17 7,0-1,17-17,0-1,-17 18,0 1,12-13,-1 1,-17 17,0 0,-6 23,0 1,-12 23,0 0,12-5,0-1,12-29,0 0,17-24,1 0,-13 7,1-1,41-64,0-1,-30 7,0-1,-17 42,0-1,6-58,-1 0,-11 58,0 1,-6 41,0 0,-18 40,1 1,5 30,0-1,12 6,0 0,6-29,0 0,12-30,-1 1,13-42,-1 0,0-41,1 0,-7-11,1-1,-18 53</inkml:trace>
</inkml:ink>
</file>

<file path=ppt/ink/ink80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90568 40340,'-36'11,"-5"1,0 0,70-18,1 0,40-17,1-1,-30 6,0 1,-17 11</inkml:trace>
</inkml:ink>
</file>

<file path=ppt/ink/ink80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92914 40050,'0'24,"-6"11,0 0,6-17,0 0,-12 35,0 0,6-42,0 1,-11 41,-1 0,18-41,0 0,-6-12</inkml:trace>
</inkml:ink>
</file>

<file path=ppt/ink/ink80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92850 39259,'0'-24,"0"13,0-1,0 6,0 0,6 6,0 0,17 12,1 0,0-1,-1 1,-5 0</inkml:trace>
</inkml:ink>
</file>

<file path=ppt/ink/ink80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94262 39687,'0'12,"-6"5,0 1,6 17,0 0,6 7,0-1,0-6,0 0,5-17,1 0,0-18,0 0,11-36,1 1,-13-12,1 0,0 23,0 1,17-54,0 1,-17 58,0 1,0-1</inkml:trace>
</inkml:ink>
</file>

<file path=ppt/ink/ink80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95685 39774,'-11'0,"5"6,0 0,18-6,-1 0,19-6,-1 0,18-18,0 1,0-13,1 1,-31 0,1-1,-36 19,1-1,-31 30,1 0,-6 29,0 0,18 18,0 0,29-18,0 0,65-29,0 0,0-12,-1 0,-28-6,-1 0,1-6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34500 16397,'35'24,"1"-24,-1 0,24-6,-1 0,25-12,-1 1,12 11,0 0,-29 6,0 0,-42 0,1 0,35 6,-1 0,-34-6,-1 0,66 11,-1 1,0-18,0 0,-23-5,0-1,-30 6,0 0,-23 6,0 0,-18 0,0 0,0 6,0 0,-6 0</inkml:trace>
</inkml:ink>
</file>

<file path=ppt/ink/ink81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99517 38068,'0'-36,"0"7,0 0,-12 17,0 0,-17 41,-1 1,1 76,-1 0,13 5,-1 1,12-71,0 1,-6 134,0 0,12-58,0 0,0-71,0 0,-5-18,-1 1,0-36,0 0,6 0,0 0,-6-11</inkml:trace>
</inkml:ink>
</file>

<file path=ppt/ink/ink81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98224 39724,'-12'-12,"6"0,0 0,24 0,-1 1,60-7,-1 0,1 7,-1-1,-23 6,0 0,-18 0,1 0,-13 6,1 0,11-6,0 1,-29 5,0 0,6 0,-1 0,-16 5,-1 1,-18 24,1-1,-1 24,1 0,11 6,0 0,6-18,0 0,24-35,0 0,23-42,0 1,-6-35,0-1,-17 6,0 1,-24 11,0 0,-18 47,1 0,-6 18,-1 0,13 23,-1 0,12-5,0-1,6-23</inkml:trace>
</inkml:ink>
</file>

<file path=ppt/ink/ink81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101897 39471,'0'11,"0"7,0 0,-6 23,0 0,1 6,-1 0,0-24,0 1,0-18,0 0,6-24,0 0,12-17,0 0,-12-18,0 0,0 12,0 0,0 17,0 1,0 17,0 0,6 18,-1 0,13 5,0 1,23-6,0-1,-29-5,0 0,6 0</inkml:trace>
</inkml:ink>
</file>

<file path=ppt/ink/ink81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102909 39356,'12'12,"-12"5,0 1,0 6,0-1,-6-11,0 0,-6 23,0 0,1-11,-1-1,6-17,0 0,18-41,0 0,17-18,0 0,1 5,-1 1,-11 30,0-1,-13 12,1 0,12 6,0 0,-12 30,-1-1,1 18,0 0,-6-11,0-1,0-6,0 1,0-18,0-1,0-22,0-1,12-12,0 1,-6 11,0 0,17-23,1 0,-18 17,-1 0,31-23,-1 0,-6 11,1 1,-12 29,-1 0,-11 41,0 0,0 18,0 0,-6 0,0 0,0-24,0 0,-6-17,0 0,6-36,0 0,0 13,0-1,0-12,0 0,0 7</inkml:trace>
</inkml:ink>
</file>

<file path=ppt/ink/ink81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105936 40781,'-12'0,"6"0,0 0,0 0,0 0,6-6</inkml:trace>
</inkml:ink>
</file>

<file path=ppt/ink/ink81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61050 57317,'12'0,"-6"-6,0 0,5 6,1 0,0 0,0 0,5 0,1 0,11 0,1 0,11 0,0 0,18 0,0 0,5 0,1 0,17-6,1 0,5-6,0 1,6-7,0 0,6 6,0 1,-6-1,0 0,-17 12,-1 0,-46-6,-1 0,83 6,-1 0,1 0,0 0,-12-12,0 1,0-1,0 0,-6 6,0 0,-18 6,1 0,-12 0,-1 0,-11 6,0 0,-18-6,1 0,-7 0,0 0,-11 0,0 0,-24 0,0 0,-23 6,-1 0,-11-6,0 0,-18 0,0 0,12 0,0 0,24 0,-1 0,-70 0,0 0,-6 12,0-1,53-11,0 0,-141 12,0 0,17-12,1 0,22 0,1 0,6 6,0 0,18 6,-1-1,1 1,-1 0,30 0,0 0,47-7,0 1,29 0,1 0,-19 0,1 0,12 0,-1 0,36-6,0 0,23 0,0 0,18 0,0 0,-29-6,-1 0,36 6,0 0,-36-6,1 0,52 6,1 0,-48-6,0 0,124-11,0-1,41 0,0 1,-11 5,-1 0,-29 12,0 0,-24 0,0 0,1 0,-1 0,-52 0,-1 0,-52 0,-1 0,24-6,0 0,-35 6,0 0,47-12,-1 1,-11-7,0 0,-17 12,-1 0,-23 1,0-1,-12 0,0 0,0 0</inkml:trace>
</inkml:ink>
</file>

<file path=ppt/ink/ink81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58824 61900,'-12'0,"6"0,0 0,24 47,-1 0,24 88,1 1,-7 63,0 1,-29-29,0-1,-6-75,0-1,-12-41,0-1,12-34,0 0,-6-18,1 0,5-18,0 0,0 13,0-1,0-12</inkml:trace>
</inkml:ink>
</file>

<file path=ppt/ink/ink81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59512 61429,'-12'12,"24"-18,0 0,29-5,0-1,6 0,0 0,6 1,0-1,-30 6,1 0,87-6,1 1,35-13,0 0,18 1,-1-1,1 1,0-1,5 1,1-1,-1 13,1-1,-13 6,1 0,-59 6,0 0,-59 0,0 0,83 0,-1 0,-34 12,-1 0,-41-1,0 1,-24 0,1 0,-18-1,0 1,5-6,1 0,0 6,0-1,-1 1,1 0,-6 6,0-1,-6 7,0-1,0-5,0 0,0-7,0 1,6 29,0 0,0 6,-1 1,7 28,0 0,-6 19,0-1,-6 17,0 1,0 0,0 0,-12-12,0 0,0-30,1 1,-1-18,0 0,0-24,1 0,5-23,0 0,-12 6,1 0,11-12,0 0,0 0,0 0,6-6,0 0,0 0,0 0,0 0,0 0,-6 1,0-1,0 6,1 0,-1-6,0 0,-18 6,1 0,-48 0,1 0,-13 0,1 0,35 6</inkml:trace>
</inkml:ink>
</file>

<file path=ppt/ink/ink81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52247 23783,'-12'12,"6"-12,1 0,-1 0,0 0,6-6,0 0,-6 0,0 0,12 0,0 0,0 6,0 0,11 0,1 0,23 0,0 0,18 0,0 0,-30 0,1 0,5 0,0 0,-6 0,1 0,5 0,0 0,1 0,-1 0,-6 0,1 0,-13 0,1 0,0 6,-1 0,19-6,-1 0,6 0,0 0,-23 0,0 0,46 6,1 0,5-6,1 0,5 6,1 0,5-6,1 0,-7 0,0 0,1 0,-1 0,-17 0,0 0,-36 0,1 0,58-6,1 0,5 6,0 0,-6-6,1 0,5 6,0 0,-6 0,1 0,-1 0,0 0,6 0,1 0,-7-6,0 0,7 0,-1 0,-18 0,1 1,-12 5,-1 0,7 0,0 0,-18 0,0 0,-12 0,0 0,-5-12,-1 0,-17 6,0 0,-18 6</inkml:trace>
</inkml:ink>
</file>

<file path=ppt/ink/ink81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73262 20800,'0'24,"0"-1,0 1,0-13,0 1,0 53,0 0,0 11,0 1,0-30,0 0,0-35,0-1,-6 7,0 0,6-24,0 0,0-41,0 0,0 35,0 0,0-11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47800 12909,'12'-12,"-6"12,0 0,-6-6,0 0,5 12,1 0,-6 18,0-1,0 24,0 0,0 18,0 0,6-12,0 0,12-12,-1 0,7-29,0 0,-7-24,1 0,11-29,1 0,-7-12,1 0,0-6,-1 0,1 6,-1 0,-11 18,0 0,-12 23,0 0,0 18</inkml:trace>
</inkml:ink>
</file>

<file path=ppt/ink/ink82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73300 20359,'12'-12,"-6"6,0 0,-1 0,1 1,6-1,0 0,5 0,1 0,0 6,-1 0,7 6,-1 0,1 29,-1 0,-11 36,0-1,-6 19,0-1,-6-12,0 0,0-40,0-1,-6-29,0 0,0-18,0 0,-6 1</inkml:trace>
</inkml:ink>
</file>

<file path=ppt/ink/ink82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73300 21302,'47'-24,"-17"12,-1 1,1-1,-1 0,-17 6</inkml:trace>
</inkml:ink>
</file>

<file path=ppt/ink/ink82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73700 21790,'24'0,"-13"0,1 0,-6-6,0 0,0 6,0 0,5-12,1 0,-12 7,0-1,6 0,0 0,0 0</inkml:trace>
</inkml:ink>
</file>

<file path=ppt/ink/ink82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72812 22928,'0'12,"-6"-6,0 0,6 0,0 0,12-12,0 0,29-35,0-1,36-22,-1-1,-52 47,-1 0,13-11</inkml:trace>
</inkml:ink>
</file>

<file path=ppt/ink/ink82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74950 21259,'35'12,"-11"-12,-1 0,30-6,0 0,0-6,0 0,6 1,-1-1,-16 6,-1 0,-18 35,1 1,-30 17,0 0,-29 12,-1 0,-5-7,0 1,12-6,-1 0,7-11,-1-1,19-29,-1 0,6-12,0 0,11-35,1 0,-6 23</inkml:trace>
</inkml:ink>
</file>

<file path=ppt/ink/ink82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75570 21000,'-24'47,"12"6,1 0,-7 6,0 0,6-12,1 0,-13 17,0 1,7-30,-1 1,12-36</inkml:trace>
</inkml:ink>
</file>

<file path=ppt/ink/ink82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78450 20100,'0'12,"12"0,0-1,5 7,1 0,-6-12,0-1,23 31,0-1,1-5,-1-1,-29-23,0 0,0 0</inkml:trace>
</inkml:ink>
</file>

<file path=ppt/ink/ink82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77762 21399,'-12'12,"24"-12,0 0,52-24,1 1,11 5,1 0,-18 0,0 1,-12 11,0 0,-47 0</inkml:trace>
</inkml:ink>
</file>

<file path=ppt/ink/ink82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78621 21600,'0'12,"0"-6,0 0,0 5,0 1,0 12,0-1,-12 24,0 0,0 12,1 0,5-18,0 1,6-25,0 1,-6-18,0 0,6 6,0 0,6-12,0 0,11-12,1 1,6-19,-1 1,1 0,-1-1,-5 13,0-1,-7 12,1 1,-12 17,0-1,0 13,0 0,0-6,0-1,0 25,0-1,6-6,0 1,-6-18,0-1,6-11</inkml:trace>
</inkml:ink>
</file>

<file path=ppt/ink/ink82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79950 21635,'71'12,"-24"-12,0 0,29-18,0 1,-5 11,-1 0,-28 12,-1 0,-18 11,1 1,-24 23,0 0,-24 0,1 1,11-25,0 1,-17 17,-1 0,13-17,-1 0,-23 17,0 0,12-23,-1 0,7-18,-1 0,24 0,0 0,-12-11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49750 13132,'0'12,"0"-6,0 0,18-6,-1 0,36-12,0 0,12-11,-1-1,-17 13,0-1,-29 6,0 0,-24 6</inkml:trace>
</inkml:ink>
</file>

<file path=ppt/ink/ink83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80730 21100,'0'12,"0"0,0-1,-6 13,0-1,-12 30,1 0,-1 18,0 0,0-36,1 0,11-23,0 0,6-24</inkml:trace>
</inkml:ink>
</file>

<file path=ppt/ink/ink83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82750 19900,'24'12,"-1"-6,1 0,17 5,0 1,-6 0,1 0,-13-1,1 1,-24-6,0 0,6 0</inkml:trace>
</inkml:ink>
</file>

<file path=ppt/ink/ink83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82550 21500,'0'24,"12"-19,0 1,17-6,0 0,1 6,-1 0,-5 24,0-1,-13 18,1 0,-12 6,0 0,0-18,0 1,0-42,0 0,6-23,0-1,0 18,0 1,23-66,1 1,-13 34,1 1,-6 18</inkml:trace>
</inkml:ink>
</file>

<file path=ppt/ink/ink83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84800 19624,'12'0,"5"5,1 1,12-6,-1 0,0-6,1 1,5-1,0 0,-5 0,-1 0,-11 6,0 0,-12 0,-1 0,7 0,0 0,-6 0,0 0,6 6,-1 0,1 6,0-1,-6 7,0 0,-1-1,1 1,-6 5,0 1,12 23,0 0,-6 29,0 1,5 17,1 0,-6-29,0-1,0-34,0-1,-6 18,0 0,0-35,0 0,-6 29,0 0,-6-29,0 0,-5-30,-1 0,-5-23,-1 0,18 24</inkml:trace>
</inkml:ink>
</file>

<file path=ppt/ink/ink83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84400 20421,'12'0,"0"-12,-1 0,19 6,-1 0,-11 0,0 1,23-1,0 0,-23 6,-1 0,25-6,-1 0,-18 6,1 0,-18 6</inkml:trace>
</inkml:ink>
</file>

<file path=ppt/ink/ink83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84909 21000,'-12'47,"6"-17,0-1,0 24,1 0,-1 0,0 0,6-18,0 0,-6-17,0 0,6-36,0 0,6 7</inkml:trace>
</inkml:ink>
</file>

<file path=ppt/ink/ink83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84900 21641,'0'-35,"0"23,0 0,0 7,0-1,0-6,0 0,0 6,0 0,18-5,-1-1,7 6,-1 0,1 6,-1 0,-11 12,0 0,-12 17,0 0,-12 1,0-1,6-11,1 0,-1-7,0 1,-6 0,0 0,6-6,1-1,-1 7,0 0,0-12,0 0,6 6,0 0,12-24,0 0,17-11,0 0,-11 17</inkml:trace>
</inkml:ink>
</file>

<file path=ppt/ink/ink83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55080 69300,'-12'0,"6"0,0 0,0 0,0 0,6 6,0 0,0 6,0-1,0 7,0 0,0 11,0 0,0 24,0 0,0 47,0 0,0 30,0-1,0 0,0 1,-17-7,-1 1,6-36,0 0,6-47,1 1,-1-25,0 1,0 5,0 1,6-18,0 0,0-18,0 0,0-11,0-1,6 7</inkml:trace>
</inkml:ink>
</file>

<file path=ppt/ink/ink83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55885 68738,'-11'0,"5"-6,0 0,0 1,0-1,18 6,0 0,-12-6,0 0,17 6,1 0,17-12,0 0,12 6,0 1,18-7,0 0,11 0,1 1,5-1,0 0,6 6,1 0,-25 6,1 0,-41-6,-1 1,71 5,0 0,0 0,0 0,6 0,0 0,0-6,0 0,6 0,0 0,6 6,-1 0,1 0,0 0,-12 0,0 0,-6 6,0 0,-12-6,0 0,-5 0,-1 0,-5 0,-1 0,-11 12,0-1,-18 1,0 0,6 0,0-1,6 1,0 0,6-6,0 0,0-1,-1 1,-22 6,-1 0,-23-6,-1 0,19 11,-1 1,1 5,-1 1,-11-1,-1 1,7-1,-1 1,-5-6,0-1,-7 1,1 0,0-7,0 1,-6-12,-1 0,1 18,0-1,6-5,0 0,-1 11,1 1,-12-18,0 0,12 35,0 0,-12 0,0 0,0 12,0 0,-6 0,0 0,0 12,0-1,-6 7,1-1,5 1,0-1,0-11,0 0,0-6,0 0,1-12,-1 0,0-17,0-1,0-11,0 0,0-12,0 0,-11-24,-1 1,12 11</inkml:trace>
</inkml:ink>
</file>

<file path=ppt/ink/ink83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55459 75536,'-24'-12,"13"6,-1 0,6 0,0 0,18 6,0 0,23 6,0 0,18 0,0 0,12 0,-1 0,19-1,-1 1,24-6,0 0,0 0,-1 0,-16 0,-1 0,0 6,0 0,0-6,1 0,11 0,0 0,-6-6,0 0,-12 6,0 0,-5 6,-1 0,-11 6,0 0,5-6,1 0,17-6,0 0,6-6,0 0,-5-6,-1 0,-12 6,1 0,-7 6,1 0,-7 6,1 0,6-6,-1 0,1 6,-1 0,7-6,-1 0,1 0,-1 0,-17 0,0 0,-6 0,0 0,-6 6,0 0,-6 0,0 0,-6-6,1 0,-1 0,0 0,-11 0,-1 0,-11 0,0 0,-24 0,0 0,-11-18,-1 0,12 12,1 0,-7 0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50065 12250,'11'0,"-11"18,0-1,-6-5,1 0,-13 64,0 1,-17 23,0 0,5-24,1 0,29-40,0-1,6-29,0 0,23-6,1 0,-1-6,0 0,-23 0,0 0,23-11,1-1,-18 12,-1 0,19-17,-1-1,-17 7</inkml:trace>
</inkml:ink>
</file>

<file path=ppt/ink/ink84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61135 9071,'0'-12,"0"0,0 0,-5 6,-1 1,-12-1,0 0,7 0,-1 0,0 6,0 0,6 0,0 0,-11 12,-1 0,1 11,-1 1,0 11,1 0,5 1,0-1,12 0,0 1,6-7,0 0,11-11,1 0,6-1,-1 1,1-18,-1 0,-11 6,0 0,11-6,1 0,-12 0,-1 0,13 0,-1 0,-5 0,0 0,-6 0,-1 0,1-6,0 0,-6 0</inkml:trace>
</inkml:ink>
</file>

<file path=ppt/ink/ink84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63209 9121,'11'0,"-5"-12,0 0,0 0,0 1,0-7,0 0,-6-11,0-1,-12 7,0-1,-11 1,-1-1,6 13,1-1,5 6,0 0,-5 6,-1 0,12 0,0 0,-23 18,0-1,11 36,0 0,1 6,-1 0,18-12,0 0,6-24,0 1,23-18,1 0,5-36,0 1,-6 5,1 1,-24 17,0 0,17-23,1-1,-13 24,1 1,12-25,-1 1,-17 11,0 0,-6 13,0-1,-6 12,0-1,-6 31,1-1,-1 6,0 0,6-5,0-1,6-17,0-1,6-11,0 0,6-6,0 0,-7 0,1 0,35-12,1 0,-31 7,1-1,6-6</inkml:trace>
</inkml:ink>
</file>

<file path=ppt/ink/ink84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65435 8909,'-23'23,"23"1,0 0,-6 11,0 0,6 6,0 1,0-7,0 0,0-17,0 0,0-30,0 0,6-23,0-1,6-5,-1 0,13 6,-1-1,1 1,0 0,5 11,1 1,-1 11,0 0,-17 18,0 0,-12 0,0 0,6 29,0 0,-6 1,0-1,0-17,0-1,0 24,0 1,-6-7,0 0,6-11,0-1,-6-11,0 0,6-6,0 0,6-12</inkml:trace>
</inkml:ink>
</file>

<file path=ppt/ink/ink84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60961 7556,'-24'47,"7"-12,-1 0,-11 1,-1-1,-11 6,0 0,-30 0,1 1,-30 5,0 0,-12 0,1 0,22-30,1 1,59-18,-1 0,-76 6,1 0,11-24,-1 0,-10-11,-1 0,0-12,0-1,6-16,0-1,35-12,1 1,34 5,1 0,29-5,0-1,35 6,1 1,16 5,1 0,-29 36,-1-1,83-64,0 0,18 11,-1 1,24 23,0 0,24 29,-1 1,-11 17,0 0,-18 18,0 0,-18 35,1 0,-48 6,1-1,-12 31,-1-1,-34-17,-1 0,-23-36,0 0,-6 42,0-1,0-46,0 0,-36 52,1 0,-6-17,0 0,-18-18,0 0,-29 6,0 0,6-17,-1-1,42-11</inkml:trace>
</inkml:ink>
</file>

<file path=ppt/ink/ink84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57106 29171,'-12'-24,"1"12,-1 1,-6-1,0 0,-11 12,0 0,-7 24,1-1,6 24,-1 0,12 24,1-1,11-11,0 0,18-18,0 0,29-23,0 0,35-36,1 0,-59 7,-1-1,13 0</inkml:trace>
</inkml:ink>
</file>

<file path=ppt/ink/ink84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58864 29065,'0'-12,"0"-12,0 1,-6-7,1 1,-13 6,0-1,-17 24,0 0,-6 24,0-1,-1 48,1-1,18-11,-1 0,18-42,1 1,-7 29,0 0,12-35,0-1,24 7,-1 0,30-48,0 1,0-24,0 0,-6 0,0 0,-24 18,1 0,-24 29,0 0,-6 18,0 0,-6 17,0 0,12-17,0 0,-6 23,1 0,5-23,0 0,5 29,1 0,12-17,0-1,-1-23,1 0,-12-12</inkml:trace>
</inkml:ink>
</file>

<file path=ppt/ink/ink84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61168 29100,'-12'0,"-6"18,1-1,5 19,0-1,6 12,0 0,0 6,1 0,-1-18,0 0,0-23,0 0,6-18,0 0,0 0,0 0,18-41,-1 0,19-6,-1 0,0 6,1 0,-13 18,1 0,-1 23,1 0,-24 41,0 0,-6 36,0-1,-12-11,1 0,11-24,0 0,6-29,0 0,0 6,0 0,0-18</inkml:trace>
</inkml:ink>
</file>

<file path=ppt/ink/ink84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64865 28665,'11'-12,"-5"0,0 0,6-23,0 0,-12 11,0 1,-24 17,1 0,-24 12,0 0,11 17,1 1,17-12,1-1,-24 42,-1 0,13-6,0 0,17-11,0-1,41-18,1 1,35-18,-1 0,1-6,0 0,-30 6,0 0,-29 12,0 0,-30 17,1 1,5-19,1 1,-36 23,0 1,17-19,1 1,23-12,1 0,22-30,1 1,0 5</inkml:trace>
</inkml:ink>
</file>

<file path=ppt/ink/ink84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66642 28950,'0'24,"-6"-7,0 1,-6 47,0-1,-5 83,-1 0,0 6,0 0,7-88,-1 0,12-42,0 1,-6-1,0 1,6-18,0 0,0-42,0 1,0 23,0 1,6-13</inkml:trace>
</inkml:ink>
</file>

<file path=ppt/ink/ink84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66947 29062,'12'-12,"-6"12,0 0,0 0,0 0,23 18,0-1,7 19,-1-1,-23 12,0 0,-24 6,0 0,-35 0,0-1,6-34,-1 0,25-30,-1 0,18-5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51836 14800,'-24'12,"18"-12,0 0,6 6,0 0,0-12</inkml:trace>
</inkml:ink>
</file>

<file path=ppt/ink/ink85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68350 27923,'0'47,"0"-29,0-1,18-17,-1 0,30-29,0 0,6-24,0 0,-11 0,-1 0,-35 24,-1-1,-16 18,-1 1,-17 28,-1 1,18-12,1 0,-31 47,1 0,12-1,-1 1,24 6,1 0,52-30,0 1,29-36,1 0,11-41,0 0,-17-18,-1 1,-40 22,-1 1,-23 30,0-1,-6-6,0 0,0 13,0-1,-12 0,0 0,7 6,-1 0,-30 0,1 0,-6 41,0 0,0 6,-1 0,25-6,-1 1,24-19,0 1,35-30,0 0,0-23,1-1,-31 24,1 0,18-29,-1 0,-17 29,-1 0,1-17,0-1,-6 24,0 0,0-6,0 0,-18 36,0-1,0 24,0 0,7-6,-1 0,6-24,0 1,29-42,1 1,22-54,1 1,-11-1,-1 1,-29 40,-1 1,25-83,-1 0,-12 42,1-1,-18 54,0-1,-6 59,0 0,-6 71,0 0,-6 11,0 1,1-19,-1 1,12-59,0 0,6-35,0 0,0-18,-1 0,1 0,0 0,0-11</inkml:trace>
</inkml:ink>
</file>

<file path=ppt/ink/ink85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72771 28621,'23'-59,"-23"53,0 0,-23 30,-1-1,-5 18,-1 1,-5-1,0 0,-1-6,1 1,12-7,-1 0,24-11,0 0,41-18,0 0,42-12,-1 0,-29 6,0 0,-23-5</inkml:trace>
</inkml:ink>
</file>

<file path=ppt/ink/ink85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58509 49916,'12'0,"-12"6,0 0,5-6,1 0,0 0,0 0,0 0,0 0,0 0,0 0,5 0,1 0,18 0,-1 0,24 0,0 0,-6 0,0 0,-29 0,-1 0,24 0,0 0,-23 0,0 0,23 0,0 0,-12 0,1 0,-12-6,-1 0,-29 6,1 0,-19 0,1 0,-30 0,0 0,-5 12,-1 0,0 0,0-1,42-5,-1 0,-58 12,0-1,52-11,1 0,29 0,0 0,29-6,1 0,23 0,0 0,17-6,1 0,11 0,0 0,7-17,-1-1,-12 7,1-1,-54 12,1 0,-54 6,1 0,-30 12,0 0,-23 0,0-1,-18 13,0-1,6-5,0 0,58-18,1 0,29 0,0 0,36-6,-1 0,30-12,0 1,11-1,1 0,-1 1,1-1,-6 6,-1 0,-46 7,0-1,-36 6,0 0,-5-6,-1 0,18 0</inkml:trace>
</inkml:ink>
</file>

<file path=ppt/ink/ink85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57523 45176,'-35'12,"11"-6,1 0,-13 6,1-1,-12 7,0 0,0-7,0 1,-6-6,0 0,0-12,0 0,-17-17,-1-1,-5-11,-1 0,1-30,-1 0,13-23,-1 0,30-1,0 1,23 18,0-1,12 42,0-1,6-64,0 0,29 12,0-1,30-5,0 0,17 6,0-1,24 24,0 1,11 22,1 1,-12 35,0 0,-6 24,0-1,17 24,1 0,-1 12,1 0,-42 5,1 1,-54 18,1-1,-48 6,1 0,-42 30,0 0,-23-1,0 1,-6-12,0 0,17-48,1 1,41-29,0-1,-42 30,1 0,46-36,1 1,17-13,0 1,-17 12</inkml:trace>
</inkml:ink>
</file>

<file path=ppt/ink/ink85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64059 49468,'23'-12,"7"6,-1 0,36 6,-1 0,42 0,0 0,18 0,-1 0,30-6,0 1,6 5,-1 0,1 0,0 0,-24-6,0 0,-35 6,0 0,-29 0,-1 0,-34-6,-1 0,-41 6,0 0,-29 0,-1 0,13 0,-1 0,-105 0,0 0,-36 12,1 0,-42 11,0 1,6-1,0 1,53-6,0-1,47-5,0 0,53-12,0 0,30-12,-1 0,12 12,0 0,6-6,0 0,0 1,0-1,30-6,-1 0,41-6,1 1,29-1,0 0,18 1,-1-1,18 6,1 0,5 18,0 0,-41 0,0 0,-59 0,0 0,118 0,0 0,-36-6,0 0,-70 0,0 0,124-12,-1 0,-11 6,-1 0,-23 6,1 0,-1 0,0 0,-6 0,0 0,0 0,1 0,-19 0,1 0,-53-6,-1 0,-40 6,-1 0,48-6,-1 1,-23 5,0 0,-23 0,-1 0,-11 0,0 0,-18 0,0 0,-17 0,-1 0,-5-6,-1 0,19 6,-1 0,-35 0,0 0,-12-6,0 0,-11 6,-1 0,-58 6,-1 0,-81 0,-1 0,-47 5,1 1,81-6,1 0,99-6,1 0,-171 18,0-1,-6 1,1 0,10 5,1 1,30-6,-1-1,47-5,1 0,46-12,1 0,46 0,1 0,58-6,0 0,36 0,-1 0,59-6,1 1,17 5,0 0,-59 6,0 0,147-6,0 0,53 6,0 0,71 12,0 0,-13 5,1 1,-23-12,-1 0,-12-6,1 0,-12 0,0 0,-95-12,1 0,-106 6,0 0,100-5,0-1,-71 6,0 0,-52 6,-1 0,24-6,0 0,-47 6,0 0,-18 0,0 0,-5 0,-1 0,-11-6,-1 0,18 6,1 0,-13 0,1 0,11 0,0 0,-11-5,-1-1,18 6,0 0,-17-6,-1 0,-5-6,-1 0,7 6,-1 1,13-1</inkml:trace>
</inkml:ink>
</file>

<file path=ppt/ink/ink85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58929 63885,'-11'0,"5"0,0 0,12 0,0 0,-1 0,1 0,0 0,0 0,0 0,0 0,35 0,0 0,18 0,0 0,17 0,1 0,11 6,0 0,18 0,0 0,17 0,1 0,17-12,0 0,6-12,0 1,0 11,0 0,0 0,0 0,12 6,0 0,-18 0,0 0,-35 0,-1 0,-52 6,0 0,-29-6,-1 0,13 0,-1 0,-23 6,-1 0,13-6,-1 0,-11 5,0 1,-30-6,1 0,-48 12,0 0,-41 0,1-1,-25-5,1 0,17 0,0 0,60-6,-1 0,-88 0,-1 0,89 0,1 0,-131 6,1 0,6-6,-1 0,7 0,-1 0,18 0,0 0,24 5,0 1,35 12,-1 0,31 5,-1 1,18-7,0 1,24-6,-1-1,53-5,1 0,40 0,1 0,52-6,1 0,58-12,0 0,77-5,0-1,-71 12,0 0,-117 6,-1 0,148 0,-1 0,-34 12,-1 0,-53 0,1-1,-60-5,1 0,-30-6,0 0,-29 6,0 0,-30-6,0 0,-23 0,0 0,23 0,1 0,-42-6,0 0,36 6,-1 0,-58 0,0 0,5-12,1 1,-24-1,0 0,-53-11,0-1,-53 1,0-1,18 18,0 0,23 6,1 0,29 18,-1 0,42-7,0 1,29 0,1 0,34-1,1 1,29-6,0 0,6-6,0 0,47 12,0-1,76-5,0 0,71-29,0-1,94-17,0 0,-12 17,1 1,-95 23,0 0,-53 0,0 0,-23-6,0 0,-12 0,0 0,-18-11,0-1,-40 12,-1 0,-41 0,0 1,-24 5,1 0,5-6</inkml:trace>
</inkml:ink>
</file>

<file path=ppt/ink/ink85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68450 57000,'12'0,"-12"18,0-1,0 42,0 0,0 88,0 0,0 41,0 0,-6-35,0 0,6-47,0 0,6-30,0 1,-6-19,0 1,6-29,0-1,-6-23,0 0,0-24,0 0,0 13,0-1,0-47,0 0,0 35,0 1,-6-13</inkml:trace>
</inkml:ink>
</file>

<file path=ppt/ink/ink85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68650 56312,'24'-12,"-19"6,1 0,0 0,0 0,6 1,0-1,17 6,0 0,18-6,0 0,24 0,0 0,11-6,0 1,12-1,0 0,-29 6,0 0,-42 6,1 0,70-6,0 1,0-7,0 0,6 0,0 1,-6 5,0 0,-17 0,-1 0,-11 6,-1 0,-11 0,0 0,0 6,0 0,-6 6,0-1,-29-11,-1 0,-5 6,0 0,5 0,1 0,-6-6,0 0,5 6,1 0,0 5,-1 1,-5 6,0-1,-6 7,-1-1,1 1,0-1,0 7,0-1,0 7,0-1,-6 18,0 0,0 11,0 1,0 6,0-1,0 13,0-1,-6 0,0 1,6 5,0 0,0-12,0 1,0-1,0 1,-18-12,1-1,5-5,0 0,0-24,1 0,11-23,0 0,-12 23,0 0,6-17,0 0,1-18,-1 0,6-12,0 0,-6-5,0-1,0 6</inkml:trace>
</inkml:ink>
</file>

<file path=ppt/ink/ink85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72162 63909,'-12'12,"24"-12,0 0,5 0,1 0,5 0,1 0,17 0,0 0,18-6,0 0,11 6,1 0,11-6,1 0,-1 6,0 0,12-6,1 0,-1 6,0 0,-12-6,1 1,-25-1,1 0,-18 6,0 0,-23 0,0 0,-30 0,0 0,12-6,0 0,-12 6</inkml:trace>
</inkml:ink>
</file>

<file path=ppt/ink/ink85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79350 63950,'-50'0,"25"-25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41912 39923,'0'24,"-6"-24,0 0,12 0,0 0,0-6,0 0,-1 0,1 0,6 6,0 0,-6 0,0 0,5 0,1 0,0 0,0 0,5 0,1 0,-12 0,0 0,0 0,-1 0,7 0,0 0,-6 0,0 0,17 0,1 0,5 0,1 0,11 0,0 0,0-6,0 1,12-1,0 0,0 6,0 0,0-6,0 0,12 6,-1 0,1-6,0 0,5 0,1 1,-1 5,1 0,-6 0,-1 0,1 0,0 0,-7 0,1 0,6 0,0 0,-24-6,0 0,-17 6,-1 0,18-12,0 0,-17 12,-1 0,24-6,1 1,-31-1,1 0,41 0,-1 0,-11 0,1 0,-1 0,0 1,-6-1,0 0,6-6,0 0,0 6,0 1,-12-7,1 0,-13 12,1 0,-18 0,0 0,11 0,1 0,-6 0,-1 0,-5 6,0 0,0-6,0 0,0-6</inkml:trace>
</inkml:ink>
</file>

<file path=ppt/ink/ink86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13234 4800,'-47'82,"6"-11,-1-1,31-46,-1-1,-23 48,-1-1,24-34,1-1,-42 65,0 0,12-30,0 1,5-30,1 0,17-29,1 0,11-18,0 0,0-6</inkml:trace>
</inkml:ink>
</file>

<file path=ppt/ink/ink86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14700 4550,'24'0,"-19"0,1 0,0 0,0 0,0 6,0 0,41 41,0 0,35 59,1 0,-42-53,0 0,-6-18,1 0,-25-23,1 0,6 0,-1-1,7 13,-1-1,-5-11,0 0,-1-6,1 0,-12-6,0 0,-12 0,0 0,-6-6,0 0,1 0</inkml:trace>
</inkml:ink>
</file>

<file path=ppt/ink/ink86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13800 7446,'0'12,"6"-12,0 0,0 0,0 0,58-18,1 0,23-11,1-1,-13 1,1-1,-66 25,1-1,0 6,0 0,5-6,1 0,-12 0</inkml:trace>
</inkml:ink>
</file>

<file path=ppt/ink/ink86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13850 8690,'12'0,"-6"0,0 0,29-12,0 0,36-23,-1 0,7-7,-1 1,-40 12,-1-1,-23 25,-1-1,1 0,0 0,-6 0</inkml:trace>
</inkml:ink>
</file>

<file path=ppt/ink/ink86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14771 8950,'-36'35,"19"-5,-1-1,0 6,1 1,-1 11,0 0,1-12,-1 0,12-17,0 0,-5 11,-1 0,6-17,0 0,-12 11,1 1,11-18,0 0,12-18,0 0,11-5,1-1,6-11,-1-1,12 1,1-1,-13 7,1-1,-12 13,-1-1,-5 6,0 0,6-6</inkml:trace>
</inkml:ink>
</file>

<file path=ppt/ink/ink86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16350 9500,'12'12,"-12"0,0-1,6 7,0 0,11 17,1 0,-6 1,0-1,-7-23,1 0,6 17,0 1,-12-24,0-1,6 13,0 0,-12-24,0 0,0-6,0 0,0-5,0-1,6 12,0 0,0 0</inkml:trace>
</inkml:ink>
</file>

<file path=ppt/ink/ink86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18812 7437,'-12'12,"47"-12,1 0,34-18,1 0,5-5,1-1,-19 12,1 1,-30 5,1 0,-24 0</inkml:trace>
</inkml:ink>
</file>

<file path=ppt/ink/ink86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19800 6974,'12'0,"-12"-6,0 0,6 0,0 0,0 6,0 0,-6 12,0 0,0 17,0 0,0 13,0-1,0 0,0 0,0-23,0-1,-6 36,0 0,6-11,0-1,-6-18,0 1,6-36,0 0,6 0,0 1,-6-7,0 0,6 13,0-1,-6-6</inkml:trace>
</inkml:ink>
</file>

<file path=ppt/ink/ink86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23262 6397,'-12'0,"12"6,0 0,12 41,0 0,5 18,1-1,-6-40,-1-1,13 42,-1 0,-11-42,0 1,12 40,-1 1,-11-24,0 0,-12-35,0 0,0 0,0 0,5 0,1 0,0-18,0 0,18-47,-1 1,-5 5,0 0,-13 29,1 1,18-42,-1 0,-11 18,0 0,-6 30,0-1,-6 6,0 0,6 1,-1-1,-5 0,0 0,12-23,0 0,-12 23,0 0,6-5,0-1,-6 30,0 0,0-1,0 1,0-6,0 0,0 0</inkml:trace>
</inkml:ink>
</file>

<file path=ppt/ink/ink86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26000 8600,'0'35,"0"-23,0 0,0-6,0 0,6 0,0 0,5-6,1 0,-6 0,0 0,-6-6,0 0,6 0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49871 26374,'-12'-12,"6"6,0 0,-17 6,-1 0,1 6,-1 0,12 0,0 0,-11 11,-1 1,19-12,-1 0,-18 29,1 0,23-5,0-1,23-5,1-1,17-11,0 0,0 5,0 1,-29-6,0 0,-18 11,0 1,-41 5,0 0,12-11,-1 0,25-18,-1 0,-18 0,1 0,29-30,0 1,6 11</inkml:trace>
</inkml:ink>
</file>

<file path=ppt/ink/ink87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45847 16644,'-23'0,"11"0,0 0,18 0,0 0,6 0,-1 0,54 0,0 0,41-12,-1 1,1-7,0 0,-53 7,0-1,-47 6,0 0,-30 12,1 0,-30 17,0 1,-18-7,1 1,-1 0,1-1,11-11,0 0,35 0,1 0,29-6,0 0,29-12,0 0,18 1,0-1,0 0,0 0,6-5,0-1,-48 12</inkml:trace>
</inkml:ink>
</file>

<file path=ppt/ink/ink87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51521 16924,'-12'0,"0"6,0-1,6-5,1 0,-7 6,0 0,18-6,0 0,53 0,-1 0,54 0,0 0,17-12,1 1,-42 5,0 0,-53 0,1 0,-42 6,0 0,-47 0,0 0,0 12,0 0,30-6,-1-1,-76 13,0 0,0 6,0-1,30-11,-1 0,59-12,1 0,58-6,0 0,47-18,0 1,18 5,-1 0,-22 12,-1 0,-53 6,0 0,-23 0,0 0,-30 0,1 0,-30 12,0 0,-12 0,0 0,12-6,0 0,41-6,0 0,-6-6</inkml:trace>
</inkml:ink>
</file>

<file path=ppt/ink/ink87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50074 6400,'-12'12,"-6"-6,1 0,-1-1,0 1,1 6,-1 0,0 5,1 1,-1-6,0 0,7 5,-1 1,6-1,0 1,6-6,0 0,0-7,0 1,18 0,-1 0,1 0,0 0,5 0,1 0,-13-6,1 0,0 6,0-1,0 1,-1 0,-5-6,0 0,12 12,-1 0,-5-1,0 1,-6-6,0 0,-6 6,0-1,-6 7,0 0,0-12,0-1,-29 13,0 0,17-7,0 1,-5 0,-1 0,18-12,0 0,1 0,-1 0,0 0,0 0,6-6,0 0,6-6,0 0,0 7,-1-1,7-6,0 0,6-5</inkml:trace>
</inkml:ink>
</file>

<file path=ppt/ink/ink87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51422 7150,'0'24,"0"-13,0 1,0 17,0 1,0-7,0 1,0-1,0 1,0 0,0-1,-6 6,0 1,0 5,0 0,0 7,1-1,-1 0,0 0,0 6,0 0,-23 100,-1 0,24-76,1-1,5-52,0 0,0-30,0 0,-6-23,0 0,0 11</inkml:trace>
</inkml:ink>
</file>

<file path=ppt/ink/ink87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51300 6609,'0'-12,"6"6,0 0,6 0,-1 1,7-1,0 0,5 0,1 0,-7 6,1 0,0 0,-1 0,-5 0,0 0,11 0,1 0,5 12,1 0,-18-1,-1 1,7-6,0 0,-7 11,1 1,-6-6,0 0,0-1,0 1,-6 12,0-1,0-11,0 0,-12 5,0 1,6-6,0-1,-11 1,-1 0,-11 11,-1 1,19-12,-1-1,-6 1,0 0,7-6,-1 0,0 0,0-1,-5 1,-1 0,6 0,0 0,-5 0,-1 0,12-6,0 0,6-6,0 0,12-6</inkml:trace>
</inkml:ink>
</file>

<file path=ppt/ink/ink87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53547 6518,'-12'12,"-5"5,-1 1,18-6,0-1,35-11,1 0,11-29,0 0,-12-13,0 1,-5-6,-1 0,-23 12,0-1,-6 25,0-1,-12 0,0 0,6 6,1 1,-31 16,1 1,-6 41,0 0,11 0,1 0,23 6,0 0,35-18,1 0,40-35,1 0,17-36,0 1,-29-12,0 0,-35 29,-1 0,18-29,0 0,-29 29,0 0,6-47,-1 0,-23 24,0 0,-23 29,0 0,-7 6,1 0,-6 41,0 0,17-5,1-1,5 12,0 0,13-29,-1-1,12 19,-1-1,19-23,-1 0,-11-12,0 0,35-30,0 1,-6-12,0-1,-11 7,-1 0,-17 17,0 0,-24 54,0-1,-5 18,-1 0,12-6,0 0,6-29,0-1,18-17,-1 0,-5-5</inkml:trace>
</inkml:ink>
</file>

<file path=ppt/ink/ink87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57733 5200,'-12'12,"12"-6,0 0,0-1,0 1,0 6,0 0,-6 29,0 0,6-17,0-1,-6 48,0-1,0-23,0 0,1 24,-1 0,0-18,0-1,0-34,0 0,6-24</inkml:trace>
</inkml:ink>
</file>

<file path=ppt/ink/ink87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57853 6150,'0'12,"-6"-6,1 0,-7-1,0 1,-17 6,-1 0,-11 11,0 1,-6 11,-1 0,13-17,0 0,29-12,0 0,12-6,0 0,29 11,0 1,-23-6,0 0,53 6,0-1,5 1,1 0,-53-12,-1 0,7 6</inkml:trace>
</inkml:ink>
</file>

<file path=ppt/ink/ink87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51497 27924,'-12'0,"6"5,1 1,-1-6,0 0,0 0,0 0,41 0,1 0,40 0,0 0,24-6,0 1,-47-1,0 0,-35 6,-1 0,13-6,-1 0,-17 6,0 0,-36 0,1 0,-42 12,0 0,-11 11,0 1,-7 5,1 0,29-11,0 0,47-18,0 0,24 0,0 0,-7 0,1 0,65-24,-1 1,6 5,1 0,-13 1,1-1,-42 12,0 0,-34 6,-1 0,-47 18,0 0,-24 11,1 0,23-5,0-1,36-17,-1 0,-29 6,0 0,41-12,0 0,18-6,0 0,35-18,0 1,23-1,1 1,-59 23,-1 0,13-6</inkml:trace>
</inkml:ink>
</file>

<file path=ppt/ink/ink87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49512 19809,'-12'35,"12"-11,0-1,0-11,0 0,0 41,0 0,6-18,0 1,0-19,0 1,-1-12,1 0,0-6,0 0,6 0,0 0,11-36,1 1,5-18,0 0,1-6,-1 0,-11 24,0 0,-13 29,1 0,-12 47,1 0,5 6,0 0,-6-29,0 0,6 35,0 0,17-35,1-1,17-34,1-1,5-41,0 0,-18 0,1 0,-18 24,0 0,-18 23,0 0,0 12,1 0,5 0,0 0,0 6,0 0,0-6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51515 24600,'0'12,"-18"5,1 1,5 35,0 0,6 47,0 0,-11 6,-1 0,0-12,1 0,5-35,0-1,12-46,0 0,0-6,0 0,0-12,0 0,6-41,0 0,17-30,1 1,5 5,1 1,-1 11,1 0,-7 47,1 1,-6 34,-1 1,-11 17,0 0,0-23,0-1,-6 30,0 0,0-29,0 0,-6 23,0 0,0-29,0 0,-6 23,1 0,5-29,0 0,6-18,0 0,6 1</inkml:trace>
</inkml:ink>
</file>

<file path=ppt/ink/ink88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52418 19524,'-12'70,"0"-29,0 0,1 1,-1-1,6-24,0 1,-6 17,1 1,5-25,0 1,0 0,0 0,6-18,0 0,0-23,0-1,6-17,0 0,0 0,0 0,-1 0,1 0,-6 29,0 1,0 11,0 0,6 0,0 0,-6 24,0-1,12 24,0 1,11-1,1 0,17-23,0-1,6-23,0 1,12-37,0 1,-24-6,0 0,-23 29,0 1,-12 11,0 0,-6 12,0 0,-6 23,0 1,-5 28,-1 1,6-6,1 0,5-18,0 1,6-25,0 1,0-18,0 0,0 1</inkml:trace>
</inkml:ink>
</file>

<file path=ppt/ink/ink88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54212 18624,'-12'-12,"12"6,0 0,24 6,-1 0,-11 6,0 0,0 0</inkml:trace>
</inkml:ink>
</file>

<file path=ppt/ink/ink88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55435 18962,'12'0,"-6"0,0 0,-6-6,0 0,0 24,0-1,0-5,0 0,-12 58,0 1,-5 6,-1-1,18-17,0 0,0-36,0 1,12-18,0 0,5-18,1 0,17-11,0-1,-29 18,0 0,6-5</inkml:trace>
</inkml:ink>
</file>

<file path=ppt/ink/ink88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54844 19566,'-12'0,"1"0,-1 0,-6 6,1 0,11-6,0 0,0 0,0 0,24-6,-1 0,42-6,0 1,17 5,1 0,-59 6,-1 0,7-6</inkml:trace>
</inkml:ink>
</file>

<file path=ppt/ink/ink88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56697 19612,'0'12,"0"-7,0 1,0 0,0 0,12-6,0 0,17-6,0 0,1-17,-1-1,1-5,-1-1,-11 1,-1 0,-17 11,0 0,0 12,0 1,-17-7,-1 0,-17 12,-1 0,1 18,0-1,0 19,-1-1,19 6,-1 0,18 6,0 0,18-17,-1-1,30-17,0 0,12-18,0 0,-6-23,0-1,-35 18,-1 1,30-19,0 1,-23 11</inkml:trace>
</inkml:ink>
</file>

<file path=ppt/ink/ink88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50768 38978,'-24'0,"12"0,1 0,-1-6,0 0,6 6,0 0,12 0,0 0,18 0,-1 0,30 12,0 0,35-6,0-1,36-5,-1 0,18 6,1 0,-13 6,0 0,-17-12,0 0,0-12,-1 0,-34 0,-1 1,-40 11,-1 0,-23 0,-1 0,-22 0,-1 0,-12 0,1 0,-18 0,-1 0,1 0,0 0,23 6,1-1,-36 1,0 0,24-6,-1 0,-58 12,0 0,47-12,-1 0,-158 12,0-1,-5 7,-1 0,47 5,0 1,59 5,0 0,83-23,-1 0,47 0,1 0,58 0,0 0,18-12,0 0,-59 0,0 0,88-11,1-1,-78 12,1 0,147-11,0-1,-24 0,0 1,-40 5,-1 0,-35-6,-1 1,-28-7,-1 1,-23-1,0 1,-41 17,0 0,-36 6,1 0,5 0,0 0,-17 0,0 0,11-6</inkml:trace>
</inkml:ink>
</file>

<file path=ppt/ink/ink88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51450 30482,'12'-23,"-7"11,1 0,-6 1,0-1,-17 6,-1 0,0 6,1 0,-7 18,1-1,-7 13,1-1,6 0,-1 1,24-7,0 1,6-12,0-1,6-5,-1 0,19 0,-1 0,-17 0,0 0,23 0,0-1,-6 13,1 0,-30-7,0 1,-18 12,1-1,-30 1,0-1,11-11,1 0,12-12,-1 0,36-30,0 1,-7 23,1 0,12-11</inkml:trace>
</inkml:ink>
</file>

<file path=ppt/ink/ink88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53000 30406,'47'0,"-35"0,0 0,-12 41,0 0,-12 12,0 0,0-12,1 0,16-29,1 0,18-24,-1 0,7-23,-1 0,-17 17,0 0,17-34,0-1,-11 17,0 1,-18 17,0 1,-6 23,0 0,0 35,0 0,0 12,0 0,6-12,0 0,30-23,-1-1,6-23,1 0,11-35,0 0,-6-6,0 0,-17 6,-1 0,-17 11,0 1,-24 11,1 1,-7 11,0 0,7 6,-1 0,12 0,0 0,6 6</inkml:trace>
</inkml:ink>
</file>

<file path=ppt/ink/ink88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55989 30300,'-12'0,"6"6,0 0,0 6,0-1,-5 13,-1-1,6-11,0 0,-18 41,1 0,5-6,0 0,7-11,-1-1,6-29,0 0,6-18,0 0,6 0</inkml:trace>
</inkml:ink>
</file>

<file path=ppt/ink/ink88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56124 29359,'-12'-12,"12"6,0 0,0 1,0-1,-6-6,0 0,18 12,0 0,11 6,1 0,5 17,0 1,-17-18,0 0,0 6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53500 26106,'24'-24,"-19"13,1-1,-6 6,0 0,0 24,0-1,0 42,0 0,-6 6,1 0,5-13,0 1,11-35,1 0,17-30,1 0,11-41,0 0,-6 6,1 0,-13 6,1 0,-7 0,1-1,-6 13,-1 0,1 17,0 0,-12 24,0 0,0 41,0-1,-6-10,0-1,6-24,0 1,-6 23,0 1,12-13,0 0,0-17,0 0,0-12</inkml:trace>
</inkml:ink>
</file>

<file path=ppt/ink/ink89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57385 30321,'0'11,"-6"-5,1 0,5 0,0 0,-6 12,0-1,6 18,0 1,0 5,0 0,-6-17,0-1,6-11,0 0,12-48,0 1,11-6,1 0,-1 11,1 1,-18 17,0 0,35-35,0 0,-6 30,1-1,-19 18,1 0,-12 41,0 0,-12 12,0 0,-6-6,0 0,7-11,-1-1,0-17,0-1,0-5,0 0,6-24</inkml:trace>
</inkml:ink>
</file>

<file path=ppt/ink/ink89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51500 50900,'0'-50,"25"50,0 0,-25-25</inkml:trace>
</inkml:ink>
</file>

<file path=ppt/ink/ink89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50874 50194,'0'-35,"-12"17,0 1,-6 11,1 0,-1 6,0 0,7 0,-1 0,6 0,0 0,12 6,0 0,0-1,0 1,47 0,0 0,53-6,-1 0,-46-6,0 0,-6 0,0 1,12-7,-1 0,-46 12,0 0,-24 0,0 0,-18 0,1 0,-12 0,-1 0,25 6,-1 0,-71 17,1 1,41-12,0-1,-18 7,0 0,0 5,0 1,6-13,0 1,18 0,0 0,29-6,0-1,12-5,0 0,17 0,1 0,5-5,1-1,11-6,0 0,-23 12,-1 0,13-6,-1 0,48-11,-1-1,-46 12,-1 0,36-5,-1-1,-46 6,0 0,17 6,0 0,-40 0,-1 0,-30 12,1 0,-30 11,1 1,-7 11,0 0,7-11,-1-1,41-11,1 0,29-12,0 0,23 0,0 0,30-12,0 0,0-11,0-1,-24 12,0 1,-17-1</inkml:trace>
</inkml:ink>
</file>

<file path=ppt/ink/ink89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57285 50284,'-11'0,"5"-6,0 1,0 5,0 0,12 5,0 1,6 0,-1 0,-5-6,0 0,18 6,-1 0,-11-6,0 0,46 6,1 0,18-6,-1 0,18 0,0 0,-5 0,-1 0,6 0,0 0,0 0,0 0,18-6,0 0,11-12,1 1,-42 11,0 0,-46 0,-1 0,82 0,1 0,-24 6,0 0,0-6,0 0,1-5,-1-1,-6 6,0 0,-11-6,-1 0,-11 6,-1 1,-28-1,-1 0,-12 0,1 0,-18 6,0 0,-6-6</inkml:trace>
</inkml:ink>
</file>

<file path=ppt/ink/ink89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49971 41485,'23'-23,"-17"17,0 0,-12 41,0 1,-6 46,1 0,5 1,0-1,0-52,0-1,-12 83,1-1,11-58,0 0,6-35,0 0,0 5,0 1,0-48,0 1,0-7,0 1,6 11</inkml:trace>
</inkml:ink>
</file>

<file path=ppt/ink/ink89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50135 41724,'24'-12,"-7"6,1 0,6 6,-1 0,1 18,-1-1,-17-11,0 0,11 18,1-1,-18-17,0 0,6 18,0-1,-6-11,0 0,-24 35,1 0,-24-12,0 0,12-17,-1 0,19-30,-1 0,30-53,0 1,11 22,1 1,-7 18</inkml:trace>
</inkml:ink>
</file>

<file path=ppt/ink/ink89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51350 40906,'35'-35,"18"-1,0 1,-35 35,-1 0,-11 6,0 0,0 53,0-1,-12 31,0-1,-6 0,1 0,11-35,0 0,35-41,0 0,18-30,0 0,-6-17,0 0,-29 23,0 0,29-46,0-1,-24 29,1 1,-18 17,-1 0,1-11,0-1,-6 18,0 1,-6-7,0 0,-23 18,0 0,-7 23,1 1,6 17,-1 0,7-6,-1 0,18-17,0-1,6-17,0 0,12 0,0 0,11-18,1 0,-12 0,0 1,23-36,0-1,-5 13,-1 0,-17 23,-1 0,-11 48,0-1,0 6,0 0,-5-11,-1-1,6-17,0 0,17-12,1 0,-6-12</inkml:trace>
</inkml:ink>
</file>

<file path=ppt/ink/ink89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54900 41685,'12'-23,"-6"17,0 0,-6 12,0 0,0 35,0 0,0 12,0 0,5-24,1 1,-6-24,0-1,12 7,0 0,-6-6</inkml:trace>
</inkml:ink>
</file>

<file path=ppt/ink/ink89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54322 41500,'0'12,"-12"-12,0 0,-5 35,-1 0,-35 83,0 0,-12 5,1 1,40-77,1 0,-48 124,1-1,52-129,0 1,-11-1</inkml:trace>
</inkml:ink>
</file>

<file path=ppt/ink/ink89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50959 61503,'-12'0,"-6"0,1 0,11-6,0 0,6 1,0-1,24 0,-1 0,24 0,0 0,30-6,-1 1,36-1,0 0,0-6,-1 1,-34 5,-1 0,-40 12,-1 0,-29 0,0 0,-18 6,0 0,-23 11,0 1,-42 12,1-1,-30 6,0 1,18-13,-1 1,60-18,-1 0,-11-6,0 0,35 0,0 0,36-18,-1 0,12-5,1-1,16-5,1-1,-6 13,0-1,-18 6,1 0,-19 12,1 0,-18 6,0 0,-6 0,0 0,6 0,0 0,0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00" units="dev"/>
        </inkml:traceFormat>
        <inkml:channelProperties>
          <inkml:channelProperty channel="X" name="resolution" value="28.34646" units="1/cm"/>
          <inkml:channelProperty channel="Y" name="resolution" value="28.34646" units="1/cm"/>
          <inkml:channelProperty channel="F" name="resolution" value="1" units="1/dev"/>
        </inkml:channelProperties>
      </inkml:inkSource>
      <inkml:timestamp xml:id="ts0" timeString="2022-05-23T16:04:57"/>
    </inkml:context>
    <inkml:brush xml:id="br0">
      <inkml:brushProperty name="width" value="0.04582" units="cm"/>
      <inkml:brushProperty name="height" value="0.04582" units="cm"/>
      <inkml:brushProperty name="color" value="#FF0000"/>
    </inkml:brush>
  </inkml:definitions>
  <inkml:trace contextRef="#ctx0" brushRef="#br0">85724 42971 1000,'-6'-24'-1,"1"-1"0,1 0-2,1-1 0,0 1-1,1 4 0,1 4 0,1 3 0,1 4 0,4 1-2,2 3-1,4 2-2,1 2 1,2 1 2,1 2 2,2 1 2,2 2 1,1 4 0,1 2 1,2 3 1,0 3-1,-1 4 1,0 2-1,-1 3 1,-1 2-1,0 0 0,-1 1 1,-1 2-1,-2-1-1,0 0-1,-2 1-1,-1-1-1,-3-1-1,0-3 1,-2-3 1,-1-3 0,-3-2 2,-2-3 0,-4-2 2,-2-2 0,-3-2 0,-1-1 0,-2-2 0,0-1-1,-3-1 0,-2 1 2,-3 1 1,-1 0 2,-3 1-1,-2-1-1,-2-1-3,-2-1-1,0-1-2,4-2 0,4-3-2,3-2-1,4-3-2,3-3-4,2-4-5,4-4-4,2 0 0,4 3 3,2 3 3,4 2 4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53497 24790,'-23'12,"17"-12,0 0,0 0,0 0,12 0,0 0,47-12,0 0,23-6,1 1,-7 11,1 0,-24 6,0 0,-23-6</inkml:trace>
</inkml:ink>
</file>

<file path=ppt/ink/ink90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57624 61043,'-12'0,"6"-6,0 0,12 0,0 0,29 0,0 0,12 1,0-1,6 6,0 0,12 0,0 0,11 0,1 0,11 0,0 0,18 0,0 0,0-6,-1 0,1 6,0 0,24-12,-1 0,24-5,0-1,11-11,1-1,-18 18,0 1,-35 11,0 0,-42 6,1-1,-7 1,1 0,-12-6,0 0,-12 0,0 0,-29-6,0 0,-24 6,0 0,-17-11,-1-1,19 12,-1 0,-6-6</inkml:trace>
</inkml:ink>
</file>

<file path=ppt/ink/ink90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49900 53479,'0'-11,"6"11,0 0,0-12,0 0,-1 0,1 1,0 11,0 0,0 0,0 0,0 0,0 0,-1 11,1 1,0 12,0-1,0 12,0 1,-6 5,0 0,0-6,0 1,0-13,0 1,0-54,0 1,0-18,0 0,12-6,-1 0,-5 6,0 0,0 29,0 1,-6 11,0 0,6 0,0 0,0 18,-1 0,13 11,0 1,11-1,1 1,17-1,0 1,0-18,0-1,6-16,0-1,-36 0,1 0,-6 7</inkml:trace>
</inkml:ink>
</file>

<file path=ppt/ink/ink90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52318 53350,'0'12,"-12"5,0 1,0 11,1 1,-7 23,0 0,7 0,-1 0,6-30,0 1,6-48,0 1,6 5</inkml:trace>
</inkml:ink>
</file>

<file path=ppt/ink/ink90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52450 52821,'0'-12,"0"0,0 0,0 1,0-1,0 6,0 0,24 12,-1 0,12 11,1 1,5 12,0-1,-29-17</inkml:trace>
</inkml:ink>
</file>

<file path=ppt/ink/ink90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53721 52529,'11'0,"1"0,0 0,0 0,0 0,-12-5,0-1,5-12,1 0,-12-17,1 0,-19 0,0-1,-11 13,0-1,0 18,-1 0,1 30,0-1,5 36,1 0,23-18,0 0,6-29,0 0,0 23,0 1,12-25,0 1,17-6,0 0,-17-6,0 0,47-29,0-1,-6-35,0 1,-12-19,0 1,-12-6,1-1,-30 36,0 1,0 40,0 0,-12 12,0 0,0 18,1-1,-1 19,0-1,6-17,0-1,-5 66,-1-1,6 0,0 1,0-13,0 1,18-30,0 0,5-29,1 0,12-36,-1 1,-23 11</inkml:trace>
</inkml:ink>
</file>

<file path=ppt/ink/ink90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55785 53047,'12'12,"0"-6,0 0,5-6,1 0,5-12,1 0,-1-11,1-1,-6 1,-1-1,-11 18,0 0,0-23,0-1,-12 1,0 0,-17 17,-1 0,-11 12,-1 0,7 29,0 1,5 23,1 0,11 6,0 0,24-24,0 0,-7-23,1 0,53 11,0 1,41-24,0 0,-71-6,1 0,17-12</inkml:trace>
</inkml:ink>
</file>

<file path=ppt/ink/ink90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58697 30300,'-12'0,"6"0,1 0,-1 0,0 0,0 0,0 0,18-6,0 0,17-17,0-1,13-11,-1 0,6 5,0 1,-12 23,0 0,-23 12,0 0,-6 6,0-1,-6 30,0 1,-6 11,0 0,-6-6,0 0,7-18,-1 1,6-13,0 1,-6-12</inkml:trace>
</inkml:ink>
</file>

<file path=ppt/ink/ink90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51050 73012,'0'12,"12"-12,0 0,35 0,0 0,41 0,0 0,0-6,0 0,-58 6,-1 0,54-6,-1 0,-53 6,1 0,-36 0,0 0,-18 0,1 0,-30 18,0-1,-17 1,-1 0,-23 5,0 1,6-1,-1 1,54-19,0 1,47-6,-1 0,1 0,0 0,41-11,0-1,5 0,1 0,0 6,0 1,-18-1,0 0,-29 0,0 0,-30 12,0 0,-17 6,0-1,0 7,-1 0,25-13,-1 1,-23 6,-1 0,30-12</inkml:trace>
</inkml:ink>
</file>

<file path=ppt/ink/ink90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57732 72259,'-23'12,"5"-12,1 0,5 6,0 0,36-6,-1 0,65 0,0 0,60-18,-1 0,82 1,0-1,-46 12,-1 0,-129 6,0 0,129 0,0 0,-82 12,0 0,-64-1,-1 1,-29-6,0 0,-12-6,0 0,-12-6</inkml:trace>
</inkml:ink>
</file>

<file path=ppt/ink/ink90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60359 74300,'0'12,"-6"70,0 0,-6 77,1 0,5-36,0 1,0-71,0 0,35-94,1-1,-24 19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34450 43838,'0'47,"0"-41,0 0,18-6,-1 0,30-24,0 1,-5-7,-1 1,-23 17,-1 1,24-19,1 1,-31 23,1 0,12-12,-1 1,-11 11,0 0,-24 12,0 0,6 6</inkml:trace>
</inkml:ink>
</file>

<file path=ppt/ink/ink91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60176 75700,'-58'24,"34"-7,0 1,-5 5,0 1,-1 5,1 1,-12 5,0 0,11-11,1-1,23-17,0 0,12 0,0 0,35 0,0 0,18-6,0 0,5-6,1 0,-18 0,0 0,-29 0</inkml:trace>
</inkml:ink>
</file>

<file path=ppt/ink/ink91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62185 75759,'0'23,"-11"-5,-1 0,6-1,0 1,6 17,0 1,6-25,0 1,6 24,-1-1,-5-12,0 1,6-18,0 0,11-30,1 1,11-42,0 0,6 0,1 1,-13 28,0 1,-23 35,0 0,-6 24,0-1,0-11,0 0,-6 23,0 0,6-23,0 0,0 41,0 0,0-18,0 0,12-23,0 0,17-18,1 0,11-23,0-1,-29 19</inkml:trace>
</inkml:ink>
</file>

<file path=ppt/ink/ink91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64635 75562,'12'0,"-6"-6,0 0,-6-29,0-1,0-5,0 0,-6 18,0-1,-23 30,-1 0,-5 35,0 0,-6 12,-1 0,31-24,-1 1,6-18,0-1,12 7,0 0,29-13,0 1,7-17,-1-1,0-18,0 1,-5 0,-1-1,-12 24,1 0,-18 18,0 0,-12 17,0 1,6-18,0-1,-12 19,0-1,12-17,0 0,-5 5,-1 1,0-12</inkml:trace>
</inkml:ink>
</file>

<file path=ppt/ink/ink91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64644 74259,'-12'0,"-11"-6,-1 0,7-6,-1 1,18 5,0 0,24 0,-1 0,36 41,0 1,-1 11,1 0,-41-35</inkml:trace>
</inkml:ink>
</file>

<file path=ppt/ink/ink91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66798 75500,'0'12,"-18"5,0 1,18 17,0 1,0-7,0 1,0-19,0 1,0 23,0 1,0-13,0 1,-6-30,0 0,6-6</inkml:trace>
</inkml:ink>
</file>

<file path=ppt/ink/ink91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66759 74450,'-35'12,"23"-12,0 0,36 12,-1 0,-17-12,0 0,0 12</inkml:trace>
</inkml:ink>
</file>

<file path=ppt/ink/ink91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68850 74862,'0'-12,"12"12,0 0,29 0,0 0,18 6,-1 0,-11 0,0 0,-29 5,0 1,-24 6,0-1,0-5,0 0,-41 23,0 1,-6-1,0 0,12-5,0-1,29-17,1 0,28-12,1 0,5 0,1 0,11 0,0 0,7 0,-1 0,-24 0,1 0,0-6</inkml:trace>
</inkml:ink>
</file>

<file path=ppt/ink/ink91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71083 74950,'-12'35,"0"-5,0-1,12 12,0 1,-6 5,0 0,-5-6,-1 0,6-29,0 0,6-18,0 0,0-6</inkml:trace>
</inkml:ink>
</file>

<file path=ppt/ink/ink91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71300 73900,'0'50,"-25"-75,0 0,75 0</inkml:trace>
</inkml:ink>
</file>

<file path=ppt/ink/ink91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51112 63847,'0'-12,"0"6,0 1,0 34,0 0,0 36,0 0,-6-1,0 1,12-24,0 0,6-23,-1 0,13-30,-1 0,7-35,-1 0,-5-6,-1 0,-5 18,-1 0,-11 23,0 0,12-35,-1 0,-5 24,0-1,-12 30,0 0,-6 17,0 1,-6 17,1 0,5 0,0 1,0-7,0 0,6-6,0 1,6-12,0-1,6-17,-1 0,-5-12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34050 45792,'35'0,"18"-18,0 0,30-35,-1 0,-5 6,-1 0,-17 18,0-1,-24 12,0 1,-17 11,0 0,-42 18,1 0,11-1</inkml:trace>
</inkml:ink>
</file>

<file path=ppt/ink/ink92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53365 63609,'-12'-12,"6"0,0 1,0 5,0 0,-5 0,-1 0,-6 6,1 0,-1 24,0-1,7 7,-1-1,6-5,0-1,12 7,0-1,17-11,1-1,-1-5,1 0,5-6,1 0,-19 0,1-1,-6-5,0 0,-6 6,0 0,0 0,0 0,-6 12,0-1,-29 7,0-1,-1-11,1 0,17-6,1 0,11-18,0 0,6 0,0 1,0-1</inkml:trace>
</inkml:ink>
</file>

<file path=ppt/ink/ink92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54850 63509,'12'0,"-6"0,0 0,-1 0,1 0,0 0,0 0,6 0,0 0,5 0,1 0,11-12,1 0,-7-5,1-1,-1-5,1-1,-18 0,0 1,-6 5,0 1,-12 5,0 0,6 6,0 0,-11-5,-1-1,0 6,1 0,5 6,0 0,0 0,1 0,5 12,0 0,-6 5,0 1,7-1,-1 1,0 6,0-1,0 7,0-1,0-5,0-1,6-11,0 0,-6 17,1 0,5 1,0-1,0 1,0-1,17-11,1-1,17 1,0 0,13-18,-1 0,11-24,1 1,-29 11</inkml:trace>
</inkml:ink>
</file>

<file path=ppt/ink/ink92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13650 49915,'12'35,"11"-17,1-1,11-17,0 0,7-23,-1-1,0-29,0 0,-23 6,0 0,-13 30,1-1,-6-23,0 0,0 29,0 0,-29-11,-1-1,-17 36,0 0,-6 52,0 1,18 29,0 0,35 18,0 0,35-42,0 1,7-48,-1 1,-6-24,0 0,-17-6,0 0,23-18,0 1,-23 11</inkml:trace>
</inkml:ink>
</file>

<file path=ppt/ink/ink92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16171 49732,'0'-35,"0"29,0 0,23 6,1 0,11 42,0-1,-17 18,-1-1,-28 25,-1-1,-29 6,0 1,-1-25,1 1,24-53,-1 0,36-36,-1 1,42-54,0 1,6-18,-1-1,-5-5,0 0,-36 36,1-1,-30 59,0 0,-23 47,-1 0,-5 18,0 0,23-35,0-1,-11 36,-1 0,12-36,1 1,5 35,0 0,35-42,1 1,23-12,0 0,17-36,1 1,11-12,0 0,1-1,-1 1,-17 0,-1 0,-40 17,-1 1,-29 17,1 0,-13-6,0 0,1-11,-1-1,0-5,1-1,5 1,0 0,6 17,0 0,-5 18,-1 0,-6 41,1 0,-13 41,1 0,5-5,1-1,17-41,0 1,24-36,-1-1,25-46,-1 0,0-18,0 0,0 6,0 0,-23 24,0 0,-18 52,0 1,0-13,0 1,-6 41,0 0,6-6,0 0,17-23,1-1,35-17,0 0,-35-6,-1 0,7-12</inkml:trace>
</inkml:ink>
</file>

<file path=ppt/ink/ink92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21300 49409,'47'-24,"-41"18,0 1,6 5,-1 0,-5 5,0 1,6 41,0 0,-12 18,0 0,-6 0,0-1,-6-52,0 0,18-24,0 0,23-58,1-1,-1 6,1 1,-19 40,1 1,18-30,-1 0,-17 35,-1 0,7 7,0-1,-12 59,-1 0,1 35,0 1,0-13,0 1,18-42,-1 1,6-36,1 0,17-41,0 0,-18 0,1 0,-19 29,1 0,12-17,-1 0,-17 23,0 0,0-5,0-1,-6 47,0 1,-6 35,0-1,0-5,0 0,12-30,0 1,23-30,1 0,5-41,0-1,-17 19,0-1,46-58,1 0,-30 17,0 0,-17 48,0-1,-1-23,1 0,-12 35,0 0,-6 0,0 0,-12 41,0 1,-11 58,-1 0,-5 53,-1 0,-5 65,0-1,0-46,-1 0,19-100,-1-1,18-52,0 0,0-36,0 1,6-60,0 1,0 58,0 1,-1-12</inkml:trace>
</inkml:ink>
</file>

<file path=ppt/ink/ink92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25740 49424,'47'-24,"-12"24,1 0,11 12,0 0,-12 23,0 0,-17 18,0 0,-30 24,0-1,-29-11,0 0,-24-18,0 0,6-24,0 1,48-30,-1 0,6-12</inkml:trace>
</inkml:ink>
</file>

<file path=ppt/ink/ink92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28485 48035,'12'-23,"-12"17,0 0,12 6,0 0,-6 65,0-1,-12 60,0-1,-6-23,0 0,6-64,0-1,-11 47,-1 0,18-64,0 0,12-36,0 0,-6 7,-1-1,7-6</inkml:trace>
</inkml:ink>
</file>

<file path=ppt/ink/ink92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29500 49168,'0'23,"6"1,0-1,17 1,1-1,11-17,1 0,5-24,0 1,-11-30,-1 0,-11-18,-1 0,-11 24,0 0,-6 23,0 1,-12-13,1 1,5 23,0 0,-18 6,1 0,11 6,0 0,-17 41,-1 0,1 35,-1 1,13 5,-1 0,12-17,0-1,36-40,-1-1,6-23,1 0,23-30,0 1,-48 11,1 0,12 0</inkml:trace>
</inkml:ink>
</file>

<file path=ppt/ink/ink92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32655 49200,'-12'12,"6"-12,0 0,0 0</inkml:trace>
</inkml:ink>
</file>

<file path=ppt/ink/ink92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32809 50250,'-12'24,"-6"-1,1 1,11-18,0 0,12-12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34344 45397,'12'-12,"-12"1,0-1,6 6,0 0,11 35,1 1,0 70,-1 0,-17 23,0 1,0-36,0 0,0-41,0 0,-6-35,1 0,5-18,0 0,-18-23,0-1,-11-5,-1 0,-11 11,0 1,-6 5,0 0,12 12,-1 1,19 5,-1 0,24 0,0 0,47-12,0 0,29-23,0-1,-29 1,0 0,-23 17</inkml:trace>
</inkml:ink>
</file>

<file path=ppt/ink/ink93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12636 59500,'-12'12,"-17"11,-1 1,1 23,-1 0,-11 53,0 0,-18 23,0 1,18-42,0 1,29-60,0 1,30-65,-1-1,19-46,-1 0,-23 64,0 1,5-12</inkml:trace>
</inkml:ink>
</file>

<file path=ppt/ink/ink93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13650 59579,'35'-35,"1"-6,-1 0,-29 35,0 0,11 6,1 0,-6 12,0 0,11 40,1 1,-12-29,-1 0,7 81,0 1,-18 18,0-1,-18-46,0-1,7-58,-1 0,6-24,0 0,6 0,0 0,-12-6</inkml:trace>
</inkml:ink>
</file>

<file path=ppt/ink/ink93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12932 60909,'-23'0,"-7"6,1 0,35-6,0 0,35-6,0 0,24-6,-1 0,13 1,-1-1,-29 6,0 0,-23 6</inkml:trace>
</inkml:ink>
</file>

<file path=ppt/ink/ink93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16509 60400,'-35'12,"23"-12,0 0,12 6</inkml:trace>
</inkml:ink>
</file>

<file path=ppt/ink/ink93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16850 61531,'0'24,"0"-18,0 0,6-12,0 0,11-6,1 0,0 6</inkml:trace>
</inkml:ink>
</file>

<file path=ppt/ink/ink93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84762 34915,'211'-12,"-81"-5,-1-1,30 0,0 0,-24-5,0-1,-58 13,-1-1,-58 6,0 0,-30 6,0 0,-53 6,1 0,-42 11,0 1,-41 0,0-1,-24 1,1 0,5 5,0 1,101-18,-1 0,106-6,0 0,65-6,0 0,65-18,-1 1,60-7,-1 1,-6 17,1 0,-83 6,0 1,-88 5,0 0,-47 5,0 1,-12 6</inkml:trace>
</inkml:ink>
</file>

<file path=ppt/ink/ink93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19286 59550,'0'12,"-12"0,0-1,-11 19,-1-1,12-11,1 0,-72 82,1 0,5-12,1 0,52-58</inkml:trace>
</inkml:ink>
</file>

<file path=ppt/ink/ink93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20100 60600,'12'12,"17"0,1-1,-13 13,1-1,-12-11,0 0,0 58,0 1,-12-12,0 0,0-42,0 1,0-6</inkml:trace>
</inkml:ink>
</file>

<file path=ppt/ink/ink93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21700 59162,'35'-12,"-29"12,0 0,23 6,1 0,34 12,1-1,0 1,-1 0,-5-12,0 0,-30-6,1 0,-30-6</inkml:trace>
</inkml:ink>
</file>

<file path=ppt/ink/ink93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22883 59850,'-24'71,"18"17,0 0,6 59,0 0,-6 18,0-1,-5-46,-1 0,6-83,0 0,6-29,0 0,0 0,0 0,0-12,0 0,0-23,0-1,6 13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35774 43324,'-12'-12,"6"6,0 0,6 18,0 0,29 64,1 0,23 71,0 0,11 53,1 0,-24-29,0-1,-17-81,-1-1,-11-35,0 0,-6-36,0 1,-6-12,0 0,-12-30,0 1,6-1</inkml:trace>
</inkml:ink>
</file>

<file path=ppt/ink/ink94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21858 60650,'-24'47,"24"-41,0 0,-18 35,1 0,-1 24,0 0,13-36,-1 1,-24 64,1 0,23-65,0 1,0-24</inkml:trace>
</inkml:ink>
</file>

<file path=ppt/ink/ink94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23400 61150,'12'0,"11"12,1 0,5 17,1 0,-24-5,0-1,-6-11,0 0,0-6</inkml:trace>
</inkml:ink>
</file>

<file path=ppt/ink/ink94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25776 58935,'12'-23,"-6"17,0 0,-6 24,0-1,-24 54,1-1,-42 60,0-1,-11-6,0 1,46-77,1 0,17-35</inkml:trace>
</inkml:ink>
</file>

<file path=ppt/ink/ink94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26350 58650,'24'71,"58"17,0 0,42-6,-1 1,-58-42,0 0,-48-29,1 0,17 23,0 0,-17-29,0 0,5 18,1-1,-24-17,0 0,0 0</inkml:trace>
</inkml:ink>
</file>

<file path=ppt/ink/ink94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26550 61383,'12'0,"23"0,0 0,48-18,-1 0,1 1,-1-1,-59 12,1 0,-12 6</inkml:trace>
</inkml:ink>
</file>

<file path=ppt/ink/ink94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26150 62609,'12'-12,"23"0,0 1,42-31,-1 1,13-6,-1 0,-41 24,0-1,-41 24,0 0,-30 18,1-1,17-11,0 0,-23 24,-1-1,18-17,1 0,-19 29,1 0,23-29,0-1,-23 48,-1 0,13 0,-1 0,12-30,0 1,24-36,-1 0,13-35,-1 0,18-30,0 0,-11 30,-1 0,-23 23,0 1,5-7,1 1,-12 28,0 1,-18 47,0 0,0 0,1 0,-1-18,0 1,12-30,0 0,6-12</inkml:trace>
</inkml:ink>
</file>

<file path=ppt/ink/ink94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30629 59900,'-35'12,"29"-12,0 0,-11 6,-1 0,18-1,0 1,35-6,1 0,22-6,1 1,-6-1,0 0,-12 6,0 0,-23 6,0 0,-30 23,0 0,-35 48,0-1,6-5,0-1,29-40,0-1,-58 89,-1 0,30-30,0 0,35-59,0 1,18-36,0 0,5-23,1-1,-6 7</inkml:trace>
</inkml:ink>
</file>

<file path=ppt/ink/ink94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31750 61600,'12'24,"-6"-7,0 1,-6-6,0-1,11 48,1 0,-12 24,0-1,0-23,0 0,0-36,0 1,6-54,0 1,0-6,0-1,6 13</inkml:trace>
</inkml:ink>
</file>

<file path=ppt/ink/ink94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32650 61762,'36'-12,"-31"12,1 0,0 0,0 0,6 29,0 1,-6 5,0 0,-6 1,0-1,0-29</inkml:trace>
</inkml:ink>
</file>

<file path=ppt/ink/ink94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34154 58835,'12'-11,"12"-1,-1 0,-11 36,0-1,-18 65,0 1,-41 52,0 0,-30 0,1 0,5-52,1-1,23-59,0 1,41-36,0 0,0-12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36668 46500,'-24'24,"18"-24,0 0,1 11,-1 1,0 0,0 0,-18 29,1 0,11-18,0 1,-29 52,0 1,6-36,-1 0,25-35,-1 0,0-6</inkml:trace>
</inkml:ink>
</file>

<file path=ppt/ink/ink95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35500 58600,'141'82,"-123"-70,-1 0,78 53,-1-1,-30 7,1 0,-42-48,1 1,41 40,-1 1,-22-35,-1-1,-18-23,1 0,-30-24,0 0,0 13,0-1,-6-6</inkml:trace>
</inkml:ink>
</file>

<file path=ppt/ink/ink95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35850 61302,'12'0,"23"0,0 0,42-6,-1 0,1-18,-1 1,-40 17,-1 0,-29 0</inkml:trace>
</inkml:ink>
</file>

<file path=ppt/ink/ink95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35424 62365,'-24'35,"30"-35,0 0,41-12,0 0,18-17,-1 0,19-1,-1 1,-41 11,1 1,-31 11,1 0,0 0,0 0,-18 12,0 0,-29 23,-1 1,-5 11,0 0,6 12,-1 0,-5 5,0 1,6-12,-1 0,19-17,-1-1,12-23,0 0,24-18,0 0,17-17,0-1,12-5,0 0,-11 11,-1 1,-12-1,1 1,-12 17</inkml:trace>
</inkml:ink>
</file>

<file path=ppt/ink/ink95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37750 63100,'0'12,"0"-6,0 0,6 11,0 1,0 17,0 1,11 16,1 1,-1-5,1-1,-12-30,0 1,-6-12,0 0,0-18,0 0,-6-17,0-1,0 13</inkml:trace>
</inkml:ink>
</file>

<file path=ppt/ink/ink95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40550 63380,'0'-12,"18"12,-1 0,42-6,0 0,47-11,0-1,35 0,0 1,12-1,0 0,23-5,0-1,36 1,0-1,11-5,1-1,-24 12,0 1,-30 11,1 0,-36 6,0 0,-53 12,1 0,-36-7,0 1,-41-6</inkml:trace>
</inkml:ink>
</file>

<file path=ppt/ink/ink95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41050 58936,'12'0,"5"0,1 0,12 0,-1 0,-11 0,-1 0,30-12,0 0,-11 6,-1 0,-29 6,0 0,0 0</inkml:trace>
</inkml:ink>
</file>

<file path=ppt/ink/ink95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40885 60053,'-23'24,"17"-18,0 0,12-6,0 0,17-18,1 0,-12 12,-1 1,42-31,0 1,6 5,0 1,-41 17</inkml:trace>
</inkml:ink>
</file>

<file path=ppt/ink/ink95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41644 61238,'-47'83,"29"-60,1 1,11-24,0 0,24-12,-1 0,19-41,-1 0,12-11,0-1,-35 47,-1 1,13-7</inkml:trace>
</inkml:ink>
</file>

<file path=ppt/ink/ink95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43393 59121,'0'35,"-6"-29,0 0,12 6,0-1,23-11,0 0,19-11,-1-1,-6-12,0 1,-6-1,0 1,-23 11,0 0,-6 12,0 0,-18 35,0 1,-11 11,-1 0,12-24,1 1,-31 58,1 1,6-18,0-1,-1-17,1 0,18-29,-1 0,12-18</inkml:trace>
</inkml:ink>
</file>

<file path=ppt/ink/ink95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43350 59750,'24'0,"11"18,0-1,41 42,1 0,-7 0,1 0,-30-18,0 0,-29-29,0 0,-12-30,0 0,0 7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37500 43900,'24'0,"-7"18,1-1,-12-11,0 0,6 6</inkml:trace>
</inkml:ink>
</file>

<file path=ppt/ink/ink96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46450 57400,'0'12,"6"-12,0 0,0 0,0 0,0 0,-1 0,19 6,0 0,-18 0,-1-1,13 13,0 0,-12-12</inkml:trace>
</inkml:ink>
</file>

<file path=ppt/ink/ink96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45635 58191,'-11'23,"-1"-11,0 0,24-18,0 0,17-6,0 1,-23 5,0 0,41-12,0 1,-6 11,0 0,-11 35,-1 1,-23 46,0 1,-12 11,0 0,-6-41,1 0,5-41,0 0,6-24,0 0,6 7,0-1,23-41,0 0,-17 30,0-1,47-99,0-1,11-64,1 0,-60 141,1 0,6-12</inkml:trace>
</inkml:ink>
</file>

<file path=ppt/ink/ink96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48821 55653,'58'-82,"-22"46,-1 1,-23 41,-1 0,-5 6,0-1,12 13,-1-1,-5-5,0 0,-6-12,0-1,11 19,1-1,0 7,-1-1,-17 18,0 0,-29 42,-1-1,-11 12,0 0,12-30,-1 1,19-53,-1-1,6-11,0 0,0 0,0 0,6-18,0 0,0-17,0-1,-6-17,1 0,-13-6,0 0,1 12,-1 0,12 29,0 1,18 11,0 0,35 6,0-1,0 13,0 0,-18-7,1 1,-24 0,-1 0,7 5,0 1,-12-6,0 0,-18 35,1 0,-36 11,0 1,0-12,0 0,12-11,0-1,35-29,0 0,18-6,0 0,35-18,0 0,0-11,0 0,0 5,0 1,-6-1,0 1,-18 17,1 0,-12 0</inkml:trace>
</inkml:ink>
</file>

<file path=ppt/ink/ink96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49450 60250,'12'0,"0"0,-1 0,-5 6,0 0,-6 0,0 0,6 47,0-1,-6 37,0-1,-18-11,1-1,11-46,0-1,6-23,0 0,0-42,0 1,17-30,1 1,0 17,-1-1,-17 31,0-1,12-17,0-1,-12 31,0-1,6-6,0 0,-1 12,1 0,12 6,0 0,-1 0,1 0,11 0,1-1,-13 1,1 0,-12 6,0 0,-12 17,0 1,-23-1,-1 1,1-1,-1 0,19-17,-1 0,-23 11,-1 1,25-18,-1 0,18-12,0 0,41-29,0-1,-30 31,1-1,5-12</inkml:trace>
</inkml:ink>
</file>

<file path=ppt/ink/ink96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56100 57700,'0'12,"24"0,-1-1,24 13,0-1,-6 1,0-1,-29 7,0-1,-18 12,0 1,-29 5,0 0,5-18,1 0,17-23,0 0,-11 18,-1-1,18-17,1 0,-1 6,0-1,18-11,-1 0,13 0,-1 0,7 6,-1 0,-5-6,-1 0,-5 6,-1 0,-11 0,0 0,0-6</inkml:trace>
</inkml:ink>
</file>

<file path=ppt/ink/ink96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56362 61400,'0'12,"-6"0,0-1,6 1,0 0,6 0,0 0,0-7,0 1,0 0,-1 0,13 0,0 0,-12 0</inkml:trace>
</inkml:ink>
</file>

<file path=ppt/ink/ink96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12924 69650,'-12'24,"6"-7,0 1,6-6,0-1,0 42,0 0,6-29,0-1,0 77,0 0,-6-29,0-1,-6-52,0 0,6-42,0 1,0-18,0-1,6 19</inkml:trace>
</inkml:ink>
</file>

<file path=ppt/ink/ink96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12859 68474,'-35'-12,"23"6,0 0,18 6,0 0,23 0,1 0,17 12,0 0,-12 5,0 1,-17-12,-1 0,25 29,-1 0,-24 0,1 1,-18-25,0 1,-12 41,0 0,-35 0,0 0,0-12,0 0,12-17,0-1,70-35,0 1,1-7,-1 0,-17 18,-1 0,24-5,0-1,-23 0,0 0,23 6,0 0,-29 0,-1 0,7 18,0-1,-30 18,0 1,-35 23,0-1,-12-5,1 0,-1-12,0 0,12-23,0 0,35-30,1 0,16-17,1-1,12 13</inkml:trace>
</inkml:ink>
</file>

<file path=ppt/ink/ink96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15950 70000,'0'50,"25"-25</inkml:trace>
</inkml:ink>
</file>

<file path=ppt/ink/ink96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16124 71000,'0'35,"-6"-29,0 0,0 0,0 0,6-12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39100 44364,'35'0,"-23"0,0 0,35-6,0 0,30-6,-1 0,-23 0,0 1,-18-1,1 0,-36 6</inkml:trace>
</inkml:ink>
</file>

<file path=ppt/ink/ink97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19600 68886,'24'0,"17"-6,0 0,24 0,0 0,-12 0,0 0,-30 6,1 0,-30 6,0 0,-6 6</inkml:trace>
</inkml:ink>
</file>

<file path=ppt/ink/ink97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19100 69930,'0'35,"0"-29,0 0,35-18,1 0,58-29,0 0,35-18,1 0,-13 12,1 0,-59 23,-1 1,-40 17,0 0,-54 12,1 0,-12 6,0-1,24-5</inkml:trace>
</inkml:ink>
</file>

<file path=ppt/ink/ink97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19824 69624,'-36'-12,"25"6,-1 0,6 18,0 0,0 5,0 1,0 88,1 0,5 11,0 1,0-71,0 0,0 82,0 1,0-71,0-1,0-46,0 0,0-6,0 0,-6-24,0 0,-18-17,1 0,-13-18,1 0,0 24,-1-1,25 24,-1 0,-12-11,1-1,17 12,0 0,-17-5,-1-1,36 12,0 0,29-12,0 0,24-5,-1-1,-11 0,0 1,-23 11</inkml:trace>
</inkml:ink>
</file>

<file path=ppt/ink/ink97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21647 67712,'-23'0,"11"-6,0 0,24 35,0 1,-7-1,1 1,59 152,0 0,-7 65,1 0,-41-41,0 0,-7-94,1-1,0-69,0-1,-7-41,1 0,6-41,0-1,-6 19</inkml:trace>
</inkml:ink>
</file>

<file path=ppt/ink/ink97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22631 70850,'-59'35,"30"-5,-1-1,7 6,-1 1,12-19,1 1,-31 47,1-1,-12-11,0 0,24-35</inkml:trace>
</inkml:ink>
</file>

<file path=ppt/ink/ink97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23012 68250,'0'12,"-6"-12,0 0,12 0,0 0,11 0,1 0,-12 6,0 0,41 17,0 1,-17-7,-1 1,-17-6</inkml:trace>
</inkml:ink>
</file>

<file path=ppt/ink/ink97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25644 67835,'0'-11,"6"5,0 0,-6 0,0 0,-6 24,0-1,-18 36,1 0,11-29,0-1,-29 65,0 1,18-42,-1 0,-41 82,1 0,40-87,1-1,-30 59,0 0,47-77,0 1,12-24</inkml:trace>
</inkml:ink>
</file>

<file path=ppt/ink/ink97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27000 68000,'0'71,"29"-24,1 0,58 35,0 0,1 1,-1-1,-23-23,-1 0,-11-24,0 0,-18-11,1-1,-30-17,-1 0,7-6,0 0,0 6</inkml:trace>
</inkml:ink>
</file>

<file path=ppt/ink/ink97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27050 70850,'12'24,"0"-18,-1 0,25-6,-1 0,24-12,-1 0,-17 6,1 0,-25 6,1 0,-12 0</inkml:trace>
</inkml:ink>
</file>

<file path=ppt/ink/ink97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26562 71818,'-12'11,"36"-17,-1 1,42-13,-1 0,19-5,-1-1,-35 13,0-1,-35 6,0 0,-1 6,1 0,-30 6,1 0,-18 11,-1 1,1 11,0 1,5-1,1 1,-6 5,-1 0,13-11,-1-1,18-11,1 0,-1-12,0 0,0 6,0-1,6 1,0 0,-6-6,0 0,6 6,0 0,6-6,0 0,0 0,0 0,6 0,-1 0,25-12,-1 0,6 7,0-1,-29 0,0 0,47-6,-1 0,-17 1,1-1,-31 6,1 0,-6 0,0 0,0 6,0 0,0 0,-1 0,1 18,0 0,0-1,0 1,-6-6,0-1,6 13,0-1,-6-17,0 0,6 18,-1-1,-5-11,0 0,6-12,0 0,0-12,0 0,6-5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40228 44050,'-12'0,"12"6,0 0,-6-6,0 0,6 6,0 0,0 23,0 0,0 36,0 0,-11 6,-1-1,12-40,0-1,-6-17</inkml:trace>
</inkml:ink>
</file>

<file path=ppt/ink/ink98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31374 69500,'-12'0,"6"0,0 0,35 0,1 0,29 0,-1 0,7 0,0 0,-54 6,1 0,6 0</inkml:trace>
</inkml:ink>
</file>

<file path=ppt/ink/ink98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31300 70854,'0'12,"0"-6,0 0,24-24,-1 1,-5 5,-1 0,42-23,0-1,-35 19,-1-1,36-11,0-1,-41 25,-1-1,19 0,-1 0,-29 0</inkml:trace>
</inkml:ink>
</file>

<file path=ppt/ink/ink98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32371 72441,'-47'59,"35"-53,0 0,30-30,-1 1,24-30,1 0,-31 35,1 1,6-7</inkml:trace>
</inkml:ink>
</file>

<file path=ppt/ink/ink98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33651 69585,'0'12,"18"-18,0 0,29-23,0-1,29-17,1 0,-13 12,1 0,-35 29,-1 0,-23 18,0 0,-12 29,0 0,-18 6,1 0,17-29,0-1,-23 36,-1 0,13-29,-1-1,-47 71,1 0,5-23,0 0,18-30,0 0,17-35,1 0,17-6,0 0,0 0</inkml:trace>
</inkml:ink>
</file>

<file path=ppt/ink/ink98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34300 70200,'0'24,"24"5,-1 0,54 65,-1 0,-5 24,-1 0,-34-36,-1 0,-6-35,1 0,-12-17,-1-1,-5-17,0 0,-18-24,0 0,-12-11,1-1,11 7,0-1,0 6</inkml:trace>
</inkml:ink>
</file>

<file path=ppt/ink/ink98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38012 68600,'-12'0,"12"6,0 0,0 0,0 0,6-6,0 0,23 17,1 1,5-1,0 1,-6 0,1-1,-13-5,1 0,-12-12,0 0,-12-6,0 0,0 0,0 0,0 0</inkml:trace>
</inkml:ink>
</file>

<file path=ppt/ink/ink98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37274 70735,'-12'36,"6"-19,0 1,30-12,-1 0,6-6,1 0,-18 0,-1 0,31-6,-1 0,-18 12,1 0,-18 35,0 0,-6 47,0 1,-12-1,0 0,6-41,0 0,6-35,0 0,6-42,0 1,6 11,0 1,35-89,0 0,17-53,1 0,-47 112</inkml:trace>
</inkml:ink>
</file>

<file path=ppt/ink/ink98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40203 67241,'35'-59,"-17"30,0 0,-12 17,-1 0,1 12,0 0,0 6,0 0,0-6,0 0,0 23,0 1,-6-1,0 1,0-12,0-1,0 42,0 0,-12 6,0 0,0 18,0-1,-5-5,-1-1,1-23,-1 0,12-23,0-1,0-23,0 0,6-5,0-1,0-6,0 0,0 0,0 1,-11-36,-1-1,-6-16,0-1,-5 12,-1 0,13 30,-1-1,6 24,0 0,24 18,-1-1,13 1,-1 0,-17-7,0 1,35 18,0-1,-12-5,1-1,-25-17,1 0,12 23,-1 1,-29 11,0 0,-41 6,0 0,-12 0,1 0,10-11,1-1,30-29,-1 0,24-6,0 0,0-6,0 0,29-12,0 1,-23 5,0 0,53-23,-1 0,1-1,0 1,-18 17,0 1,-41 17,0 0,-12 11,0 1,0-6,0 0,-6 6</inkml:trace>
</inkml:ink>
</file>

<file path=ppt/ink/ink98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40512 71650,'0'12,"0"0,0-1,-6 19,0-1,18 24,0 0,-7 0,1 0,-6-12,0 0,0-29,0 0,18-30,0 0,29-46,0-1,-24 24,1 0,-18 29,0 0,5-5,1-1,-18 24,0 0,-11 41,-1 0,12-6,0 0,12-11,0-1,35-29,1 0,16-35,1-1,-29 19</inkml:trace>
</inkml:ink>
</file>

<file path=ppt/ink/ink98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44150 72771,'12'11,"-12"-5,0 0,0 0,0 0,0 6,0-1,12 1,-1 0,1-12,0 0,11-6,1 0,5-17,1-1,-13-5,1-1,-18 13,0-1,-24 18,1 0,-7 0,1 0,17 6,1 0,5 0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16:04:57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38862 45922,'-12'12,"12"-6,0 0,41-24,0 0,42-5,-1-1,0 1,1-1,-19 12,1 1,-42 5,1 0,-12 0</inkml:trace>
</inkml:ink>
</file>

<file path=ppt/ink/ink99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85435 40209,'-11'12,"5"-12,0 0,0 6,0 0,6-12,0 0,24 6,-1 0,36-12,0 0,23 0,0 1,42 5,-1 0,1 0,-1 0,-35 6,1 0,-48 0,0 0,-29 6</inkml:trace>
</inkml:ink>
</file>

<file path=ppt/ink/ink99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92774 36835,'-24'0,"48"0,-1 0,24 0,0 0,12-11,0-1,-6 6,0 0,-23 6,-1 0,-23 12,0 0,-36 29,1 0,-12 6,-1 0,25-23,-1-1,-29 30,0 0,29-35,1-1,-25 42,1 0,35-36,0 1,24-18,0 0,17-6,0 0,7-12,-1 0,0-11,0-1,-11 7,-1-1,-23 18,0 0,0-6,0 0,5-6</inkml:trace>
</inkml:ink>
</file>

<file path=ppt/ink/ink99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93221 38154,'-59'24,"53"-24,0 0,24-6,-1 0,25 0,-1 0,18-5,0-1,-48 12,1 0,12-6</inkml:trace>
</inkml:ink>
</file>

<file path=ppt/ink/ink99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95115 37629,'-59'47,"41"-29,1 0,5 11,0 1,-6-1,1 0,11-17,0 0,18-36,0 1,17-24,0 0,1 0,-1 0,-5 17,-1 1,1 11,-1 1,-5 28,0 1,-12 35,-1 0,1-6,0 0,-6-29,0 0,18 23,0 1,23-31,0 1,18-47,0 0,-12-18,0 0,-24 18,1 0,-24 18,0-1,-30 24,1 0,-12 29,0 1,17-7,0 1,13-18,-1 0,0 23,0 0,12-11,0 0,24-12,-1-1,7 7,-1 0,-11 23,0 1,-12 17,-1-1,-10 13,-1 0,-12-30,0 0,12-23,1 0,-19 6,0-1,13-11,-1 0,-35 0,0 0,0-30,0 1,35-30,0 0,36-18,-1 1,-5 34</inkml:trace>
</inkml:ink>
</file>

<file path=ppt/ink/ink99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98491 36500,'12'0,"-6"18,0-1,-12 60,0-1,-23 42,-1-1,1-40,-1-1,13-47,-1 1,24-30</inkml:trace>
</inkml:ink>
</file>

<file path=ppt/ink/ink99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99575 37750,'-12'12,"6"5,0 1,-11 6,-1-1,6 12,1 1,5-19,0 1,0-12</inkml:trace>
</inkml:ink>
</file>

<file path=ppt/ink/ink99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100150 36497,'0'-12,"0"1,0-1,0 6,0 0,0 12,0 0,18 11,0 1,-18-12,0 0,12 6</inkml:trace>
</inkml:ink>
</file>

<file path=ppt/ink/ink99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100324 37497,'35'-23,"-29"17,0 0,-6 0,0 0,-6 6,0 0,-18 18,1-1,-7 7,1-1,6-5,-1 0,18-1,0 1,6 0,0-1,24 1,-1 0,1-12,-1 0,-17-1,0 1,-6 0,0 0,0 0,0 0,-29 6,-1-1,-11 1,0 0,11-6,1 0,29-18</inkml:trace>
</inkml:ink>
</file>

<file path=ppt/ink/ink99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4T00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101982 36674,'12'-12,"-12"6,0 0,6 6,0 0,-6 24,0-1,-12 48,0-1,-11 13,-1-1,7-23,-1 0,18-48,0 1,6-12,0 0,17-29,1-1,5 1,1 0,-24 17,-1 0,19-17,-1-1,-11 30,0 0,-6 24,0-1,-6 24,0 0,-6-5,0-1,6-12,0 1,0-13,0 1,6-12</inkml:trace>
</inkml:ink>
</file>

<file path=ppt/ink/ink99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22-05-23T23:29:26"/>
    </inkml:context>
    <inkml:brush xml:id="br0">
      <inkml:brushProperty name="width" value="0.09048" units="cm"/>
      <inkml:brushProperty name="height" value="0.09048" units="cm"/>
      <inkml:brushProperty name="color" value="#FF0000"/>
    </inkml:brush>
  </inkml:definitions>
  <inkml:trace contextRef="#ctx0" brushRef="#br0">85906 44793,'0'-12,"-6"0,0 0,0-5,0-1,0 6,1 1,-13-1,0 0,7 12,-1 0,6 0,0 0,30 0,-1 0,54 0,-1 0,53-12,1 1,17 5,0 0,-41 0,0 0,-59 0,0 0,-41 0,0 0,-24-5,0-1,7 6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0.xml"/><Relationship Id="rId4" Type="http://schemas.openxmlformats.org/officeDocument/2006/relationships/tags" Target="../tags/tag9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6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tags" Target="../tags/tag5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1.xml"/><Relationship Id="rId4" Type="http://schemas.openxmlformats.org/officeDocument/2006/relationships/tags" Target="../tags/tag60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5.xml"/><Relationship Id="rId4" Type="http://schemas.openxmlformats.org/officeDocument/2006/relationships/tags" Target="../tags/tag1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0.xml"/><Relationship Id="rId4" Type="http://schemas.openxmlformats.org/officeDocument/2006/relationships/tags" Target="../tags/tag19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4.xml"/><Relationship Id="rId3" Type="http://schemas.openxmlformats.org/officeDocument/2006/relationships/tags" Target="../tags/tag29.xml"/><Relationship Id="rId7" Type="http://schemas.openxmlformats.org/officeDocument/2006/relationships/tags" Target="../tags/tag33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8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3.xml"/><Relationship Id="rId1" Type="http://schemas.openxmlformats.org/officeDocument/2006/relationships/tags" Target="../tags/tag42.xml"/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2.xml"/><Relationship Id="rId4" Type="http://schemas.openxmlformats.org/officeDocument/2006/relationships/tags" Target="../tags/tag5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899100" y="914400"/>
            <a:ext cx="73494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899100" y="3560400"/>
            <a:ext cx="73494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2022/6/6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2022/6/6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56300" y="774000"/>
            <a:ext cx="82296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2022/6/6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899100" y="2484000"/>
            <a:ext cx="73494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899100" y="3560400"/>
            <a:ext cx="73494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56300" y="608400"/>
            <a:ext cx="82269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456300" y="1490400"/>
            <a:ext cx="82269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2022/6/6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493100" y="3848400"/>
            <a:ext cx="58266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1493100" y="4615200"/>
            <a:ext cx="58266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2022/6/6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56300" y="608400"/>
            <a:ext cx="82269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456300" y="1501200"/>
            <a:ext cx="38826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808700" y="1501200"/>
            <a:ext cx="38826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2022/6/6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56300" y="608400"/>
            <a:ext cx="82269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456300" y="1429200"/>
            <a:ext cx="40068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56300" y="1854000"/>
            <a:ext cx="40068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4676813" y="1421729"/>
            <a:ext cx="40068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4676813" y="1854000"/>
            <a:ext cx="40068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2022/6/6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56300" y="608400"/>
            <a:ext cx="82269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2022/6/6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2022/6/6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456248" y="1555115"/>
            <a:ext cx="3924776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4762800" y="1555200"/>
            <a:ext cx="39204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2022/6/6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7676100" y="914400"/>
            <a:ext cx="783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85800" y="914400"/>
            <a:ext cx="68769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2022/6/6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456300" y="608400"/>
            <a:ext cx="82269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456300" y="1490400"/>
            <a:ext cx="82269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459000" y="6314400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2022/6/6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3087000" y="6314400"/>
            <a:ext cx="297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6658200" y="6314400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charset="2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6.xml"/><Relationship Id="rId13" Type="http://schemas.openxmlformats.org/officeDocument/2006/relationships/customXml" Target="../ink/ink11.xml"/><Relationship Id="rId3" Type="http://schemas.openxmlformats.org/officeDocument/2006/relationships/customXml" Target="../ink/ink1.xml"/><Relationship Id="rId7" Type="http://schemas.openxmlformats.org/officeDocument/2006/relationships/customXml" Target="../ink/ink5.xml"/><Relationship Id="rId12" Type="http://schemas.openxmlformats.org/officeDocument/2006/relationships/customXml" Target="../ink/ink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2.xml"/><Relationship Id="rId6" Type="http://schemas.openxmlformats.org/officeDocument/2006/relationships/customXml" Target="../ink/ink4.xml"/><Relationship Id="rId11" Type="http://schemas.openxmlformats.org/officeDocument/2006/relationships/customXml" Target="../ink/ink9.xml"/><Relationship Id="rId5" Type="http://schemas.openxmlformats.org/officeDocument/2006/relationships/customXml" Target="../ink/ink3.xml"/><Relationship Id="rId10" Type="http://schemas.openxmlformats.org/officeDocument/2006/relationships/customXml" Target="../ink/ink8.xml"/><Relationship Id="rId4" Type="http://schemas.openxmlformats.org/officeDocument/2006/relationships/customXml" Target="../ink/ink2.xml"/><Relationship Id="rId9" Type="http://schemas.openxmlformats.org/officeDocument/2006/relationships/customXml" Target="../ink/ink7.xml"/><Relationship Id="rId14" Type="http://schemas.openxmlformats.org/officeDocument/2006/relationships/customXml" Target="../ink/ink12.xml"/></Relationships>
</file>

<file path=ppt/slides/_rels/slide10.xml.rels><?xml version="1.0" encoding="UTF-8" standalone="yes"?>
<Relationships xmlns="http://schemas.openxmlformats.org/package/2006/relationships"><Relationship Id="rId26" Type="http://schemas.openxmlformats.org/officeDocument/2006/relationships/customXml" Target="../ink/ink691.xml"/><Relationship Id="rId21" Type="http://schemas.openxmlformats.org/officeDocument/2006/relationships/customXml" Target="../ink/ink686.xml"/><Relationship Id="rId34" Type="http://schemas.openxmlformats.org/officeDocument/2006/relationships/customXml" Target="../ink/ink699.xml"/><Relationship Id="rId42" Type="http://schemas.openxmlformats.org/officeDocument/2006/relationships/customXml" Target="../ink/ink707.xml"/><Relationship Id="rId47" Type="http://schemas.openxmlformats.org/officeDocument/2006/relationships/customXml" Target="../ink/ink712.xml"/><Relationship Id="rId50" Type="http://schemas.openxmlformats.org/officeDocument/2006/relationships/customXml" Target="../ink/ink715.xml"/><Relationship Id="rId55" Type="http://schemas.openxmlformats.org/officeDocument/2006/relationships/customXml" Target="../ink/ink720.xml"/><Relationship Id="rId63" Type="http://schemas.openxmlformats.org/officeDocument/2006/relationships/customXml" Target="../ink/ink728.xml"/><Relationship Id="rId68" Type="http://schemas.openxmlformats.org/officeDocument/2006/relationships/customXml" Target="../ink/ink733.xml"/><Relationship Id="rId76" Type="http://schemas.openxmlformats.org/officeDocument/2006/relationships/customXml" Target="../ink/ink741.xml"/><Relationship Id="rId84" Type="http://schemas.openxmlformats.org/officeDocument/2006/relationships/customXml" Target="../ink/ink749.xml"/><Relationship Id="rId89" Type="http://schemas.openxmlformats.org/officeDocument/2006/relationships/customXml" Target="../ink/ink754.xml"/><Relationship Id="rId97" Type="http://schemas.openxmlformats.org/officeDocument/2006/relationships/customXml" Target="../ink/ink762.xml"/><Relationship Id="rId7" Type="http://schemas.openxmlformats.org/officeDocument/2006/relationships/customXml" Target="../ink/ink672.xml"/><Relationship Id="rId71" Type="http://schemas.openxmlformats.org/officeDocument/2006/relationships/customXml" Target="../ink/ink736.xml"/><Relationship Id="rId92" Type="http://schemas.openxmlformats.org/officeDocument/2006/relationships/customXml" Target="../ink/ink757.xml"/><Relationship Id="rId2" Type="http://schemas.openxmlformats.org/officeDocument/2006/relationships/slideLayout" Target="../slideLayouts/slideLayout1.xml"/><Relationship Id="rId16" Type="http://schemas.openxmlformats.org/officeDocument/2006/relationships/customXml" Target="../ink/ink681.xml"/><Relationship Id="rId29" Type="http://schemas.openxmlformats.org/officeDocument/2006/relationships/customXml" Target="../ink/ink694.xml"/><Relationship Id="rId11" Type="http://schemas.openxmlformats.org/officeDocument/2006/relationships/customXml" Target="../ink/ink676.xml"/><Relationship Id="rId24" Type="http://schemas.openxmlformats.org/officeDocument/2006/relationships/customXml" Target="../ink/ink689.xml"/><Relationship Id="rId32" Type="http://schemas.openxmlformats.org/officeDocument/2006/relationships/customXml" Target="../ink/ink697.xml"/><Relationship Id="rId37" Type="http://schemas.openxmlformats.org/officeDocument/2006/relationships/customXml" Target="../ink/ink702.xml"/><Relationship Id="rId40" Type="http://schemas.openxmlformats.org/officeDocument/2006/relationships/customXml" Target="../ink/ink705.xml"/><Relationship Id="rId45" Type="http://schemas.openxmlformats.org/officeDocument/2006/relationships/customXml" Target="../ink/ink710.xml"/><Relationship Id="rId53" Type="http://schemas.openxmlformats.org/officeDocument/2006/relationships/customXml" Target="../ink/ink718.xml"/><Relationship Id="rId58" Type="http://schemas.openxmlformats.org/officeDocument/2006/relationships/customXml" Target="../ink/ink723.xml"/><Relationship Id="rId66" Type="http://schemas.openxmlformats.org/officeDocument/2006/relationships/customXml" Target="../ink/ink731.xml"/><Relationship Id="rId74" Type="http://schemas.openxmlformats.org/officeDocument/2006/relationships/customXml" Target="../ink/ink739.xml"/><Relationship Id="rId79" Type="http://schemas.openxmlformats.org/officeDocument/2006/relationships/customXml" Target="../ink/ink744.xml"/><Relationship Id="rId87" Type="http://schemas.openxmlformats.org/officeDocument/2006/relationships/customXml" Target="../ink/ink752.xml"/><Relationship Id="rId102" Type="http://schemas.openxmlformats.org/officeDocument/2006/relationships/customXml" Target="../ink/ink767.xml"/><Relationship Id="rId5" Type="http://schemas.openxmlformats.org/officeDocument/2006/relationships/customXml" Target="../ink/ink670.xml"/><Relationship Id="rId61" Type="http://schemas.openxmlformats.org/officeDocument/2006/relationships/customXml" Target="../ink/ink726.xml"/><Relationship Id="rId82" Type="http://schemas.openxmlformats.org/officeDocument/2006/relationships/customXml" Target="../ink/ink747.xml"/><Relationship Id="rId90" Type="http://schemas.openxmlformats.org/officeDocument/2006/relationships/customXml" Target="../ink/ink755.xml"/><Relationship Id="rId95" Type="http://schemas.openxmlformats.org/officeDocument/2006/relationships/customXml" Target="../ink/ink760.xml"/><Relationship Id="rId19" Type="http://schemas.openxmlformats.org/officeDocument/2006/relationships/customXml" Target="../ink/ink684.xml"/><Relationship Id="rId14" Type="http://schemas.openxmlformats.org/officeDocument/2006/relationships/customXml" Target="../ink/ink679.xml"/><Relationship Id="rId22" Type="http://schemas.openxmlformats.org/officeDocument/2006/relationships/customXml" Target="../ink/ink687.xml"/><Relationship Id="rId27" Type="http://schemas.openxmlformats.org/officeDocument/2006/relationships/customXml" Target="../ink/ink692.xml"/><Relationship Id="rId30" Type="http://schemas.openxmlformats.org/officeDocument/2006/relationships/customXml" Target="../ink/ink695.xml"/><Relationship Id="rId35" Type="http://schemas.openxmlformats.org/officeDocument/2006/relationships/customXml" Target="../ink/ink700.xml"/><Relationship Id="rId43" Type="http://schemas.openxmlformats.org/officeDocument/2006/relationships/customXml" Target="../ink/ink708.xml"/><Relationship Id="rId48" Type="http://schemas.openxmlformats.org/officeDocument/2006/relationships/customXml" Target="../ink/ink713.xml"/><Relationship Id="rId56" Type="http://schemas.openxmlformats.org/officeDocument/2006/relationships/customXml" Target="../ink/ink721.xml"/><Relationship Id="rId64" Type="http://schemas.openxmlformats.org/officeDocument/2006/relationships/customXml" Target="../ink/ink729.xml"/><Relationship Id="rId69" Type="http://schemas.openxmlformats.org/officeDocument/2006/relationships/customXml" Target="../ink/ink734.xml"/><Relationship Id="rId77" Type="http://schemas.openxmlformats.org/officeDocument/2006/relationships/customXml" Target="../ink/ink742.xml"/><Relationship Id="rId100" Type="http://schemas.openxmlformats.org/officeDocument/2006/relationships/customXml" Target="../ink/ink765.xml"/><Relationship Id="rId8" Type="http://schemas.openxmlformats.org/officeDocument/2006/relationships/customXml" Target="../ink/ink673.xml"/><Relationship Id="rId51" Type="http://schemas.openxmlformats.org/officeDocument/2006/relationships/customXml" Target="../ink/ink716.xml"/><Relationship Id="rId72" Type="http://schemas.openxmlformats.org/officeDocument/2006/relationships/customXml" Target="../ink/ink737.xml"/><Relationship Id="rId80" Type="http://schemas.openxmlformats.org/officeDocument/2006/relationships/customXml" Target="../ink/ink745.xml"/><Relationship Id="rId85" Type="http://schemas.openxmlformats.org/officeDocument/2006/relationships/customXml" Target="../ink/ink750.xml"/><Relationship Id="rId93" Type="http://schemas.openxmlformats.org/officeDocument/2006/relationships/customXml" Target="../ink/ink758.xml"/><Relationship Id="rId98" Type="http://schemas.openxmlformats.org/officeDocument/2006/relationships/customXml" Target="../ink/ink763.xml"/><Relationship Id="rId3" Type="http://schemas.openxmlformats.org/officeDocument/2006/relationships/image" Target="../media/image9.png"/><Relationship Id="rId12" Type="http://schemas.openxmlformats.org/officeDocument/2006/relationships/customXml" Target="../ink/ink677.xml"/><Relationship Id="rId17" Type="http://schemas.openxmlformats.org/officeDocument/2006/relationships/customXml" Target="../ink/ink682.xml"/><Relationship Id="rId25" Type="http://schemas.openxmlformats.org/officeDocument/2006/relationships/customXml" Target="../ink/ink690.xml"/><Relationship Id="rId33" Type="http://schemas.openxmlformats.org/officeDocument/2006/relationships/customXml" Target="../ink/ink698.xml"/><Relationship Id="rId38" Type="http://schemas.openxmlformats.org/officeDocument/2006/relationships/customXml" Target="../ink/ink703.xml"/><Relationship Id="rId46" Type="http://schemas.openxmlformats.org/officeDocument/2006/relationships/customXml" Target="../ink/ink711.xml"/><Relationship Id="rId59" Type="http://schemas.openxmlformats.org/officeDocument/2006/relationships/customXml" Target="../ink/ink724.xml"/><Relationship Id="rId67" Type="http://schemas.openxmlformats.org/officeDocument/2006/relationships/customXml" Target="../ink/ink732.xml"/><Relationship Id="rId20" Type="http://schemas.openxmlformats.org/officeDocument/2006/relationships/customXml" Target="../ink/ink685.xml"/><Relationship Id="rId41" Type="http://schemas.openxmlformats.org/officeDocument/2006/relationships/customXml" Target="../ink/ink706.xml"/><Relationship Id="rId54" Type="http://schemas.openxmlformats.org/officeDocument/2006/relationships/customXml" Target="../ink/ink719.xml"/><Relationship Id="rId62" Type="http://schemas.openxmlformats.org/officeDocument/2006/relationships/customXml" Target="../ink/ink727.xml"/><Relationship Id="rId70" Type="http://schemas.openxmlformats.org/officeDocument/2006/relationships/customXml" Target="../ink/ink735.xml"/><Relationship Id="rId75" Type="http://schemas.openxmlformats.org/officeDocument/2006/relationships/customXml" Target="../ink/ink740.xml"/><Relationship Id="rId83" Type="http://schemas.openxmlformats.org/officeDocument/2006/relationships/customXml" Target="../ink/ink748.xml"/><Relationship Id="rId88" Type="http://schemas.openxmlformats.org/officeDocument/2006/relationships/customXml" Target="../ink/ink753.xml"/><Relationship Id="rId91" Type="http://schemas.openxmlformats.org/officeDocument/2006/relationships/customXml" Target="../ink/ink756.xml"/><Relationship Id="rId96" Type="http://schemas.openxmlformats.org/officeDocument/2006/relationships/customXml" Target="../ink/ink761.xml"/><Relationship Id="rId1" Type="http://schemas.openxmlformats.org/officeDocument/2006/relationships/tags" Target="../tags/tag73.xml"/><Relationship Id="rId6" Type="http://schemas.openxmlformats.org/officeDocument/2006/relationships/customXml" Target="../ink/ink671.xml"/><Relationship Id="rId15" Type="http://schemas.openxmlformats.org/officeDocument/2006/relationships/customXml" Target="../ink/ink680.xml"/><Relationship Id="rId23" Type="http://schemas.openxmlformats.org/officeDocument/2006/relationships/customXml" Target="../ink/ink688.xml"/><Relationship Id="rId28" Type="http://schemas.openxmlformats.org/officeDocument/2006/relationships/customXml" Target="../ink/ink693.xml"/><Relationship Id="rId36" Type="http://schemas.openxmlformats.org/officeDocument/2006/relationships/customXml" Target="../ink/ink701.xml"/><Relationship Id="rId49" Type="http://schemas.openxmlformats.org/officeDocument/2006/relationships/customXml" Target="../ink/ink714.xml"/><Relationship Id="rId57" Type="http://schemas.openxmlformats.org/officeDocument/2006/relationships/customXml" Target="../ink/ink722.xml"/><Relationship Id="rId10" Type="http://schemas.openxmlformats.org/officeDocument/2006/relationships/customXml" Target="../ink/ink675.xml"/><Relationship Id="rId31" Type="http://schemas.openxmlformats.org/officeDocument/2006/relationships/customXml" Target="../ink/ink696.xml"/><Relationship Id="rId44" Type="http://schemas.openxmlformats.org/officeDocument/2006/relationships/customXml" Target="../ink/ink709.xml"/><Relationship Id="rId52" Type="http://schemas.openxmlformats.org/officeDocument/2006/relationships/customXml" Target="../ink/ink717.xml"/><Relationship Id="rId60" Type="http://schemas.openxmlformats.org/officeDocument/2006/relationships/customXml" Target="../ink/ink725.xml"/><Relationship Id="rId65" Type="http://schemas.openxmlformats.org/officeDocument/2006/relationships/customXml" Target="../ink/ink730.xml"/><Relationship Id="rId73" Type="http://schemas.openxmlformats.org/officeDocument/2006/relationships/customXml" Target="../ink/ink738.xml"/><Relationship Id="rId78" Type="http://schemas.openxmlformats.org/officeDocument/2006/relationships/customXml" Target="../ink/ink743.xml"/><Relationship Id="rId81" Type="http://schemas.openxmlformats.org/officeDocument/2006/relationships/customXml" Target="../ink/ink746.xml"/><Relationship Id="rId86" Type="http://schemas.openxmlformats.org/officeDocument/2006/relationships/customXml" Target="../ink/ink751.xml"/><Relationship Id="rId94" Type="http://schemas.openxmlformats.org/officeDocument/2006/relationships/customXml" Target="../ink/ink759.xml"/><Relationship Id="rId99" Type="http://schemas.openxmlformats.org/officeDocument/2006/relationships/customXml" Target="../ink/ink764.xml"/><Relationship Id="rId101" Type="http://schemas.openxmlformats.org/officeDocument/2006/relationships/customXml" Target="../ink/ink766.xml"/><Relationship Id="rId4" Type="http://schemas.openxmlformats.org/officeDocument/2006/relationships/customXml" Target="../ink/ink669.xml"/><Relationship Id="rId9" Type="http://schemas.openxmlformats.org/officeDocument/2006/relationships/customXml" Target="../ink/ink674.xml"/><Relationship Id="rId13" Type="http://schemas.openxmlformats.org/officeDocument/2006/relationships/customXml" Target="../ink/ink678.xml"/><Relationship Id="rId18" Type="http://schemas.openxmlformats.org/officeDocument/2006/relationships/customXml" Target="../ink/ink683.xml"/><Relationship Id="rId39" Type="http://schemas.openxmlformats.org/officeDocument/2006/relationships/customXml" Target="../ink/ink704.xml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customXml" Target="../ink/ink777.xml"/><Relationship Id="rId18" Type="http://schemas.openxmlformats.org/officeDocument/2006/relationships/customXml" Target="../ink/ink782.xml"/><Relationship Id="rId26" Type="http://schemas.openxmlformats.org/officeDocument/2006/relationships/customXml" Target="../ink/ink790.xml"/><Relationship Id="rId39" Type="http://schemas.openxmlformats.org/officeDocument/2006/relationships/customXml" Target="../ink/ink803.xml"/><Relationship Id="rId3" Type="http://schemas.openxmlformats.org/officeDocument/2006/relationships/image" Target="../media/image10.png"/><Relationship Id="rId21" Type="http://schemas.openxmlformats.org/officeDocument/2006/relationships/customXml" Target="../ink/ink785.xml"/><Relationship Id="rId34" Type="http://schemas.openxmlformats.org/officeDocument/2006/relationships/customXml" Target="../ink/ink798.xml"/><Relationship Id="rId42" Type="http://schemas.openxmlformats.org/officeDocument/2006/relationships/customXml" Target="../ink/ink806.xml"/><Relationship Id="rId47" Type="http://schemas.openxmlformats.org/officeDocument/2006/relationships/customXml" Target="../ink/ink811.xml"/><Relationship Id="rId50" Type="http://schemas.openxmlformats.org/officeDocument/2006/relationships/customXml" Target="../ink/ink814.xml"/><Relationship Id="rId7" Type="http://schemas.openxmlformats.org/officeDocument/2006/relationships/customXml" Target="../ink/ink771.xml"/><Relationship Id="rId12" Type="http://schemas.openxmlformats.org/officeDocument/2006/relationships/customXml" Target="../ink/ink776.xml"/><Relationship Id="rId17" Type="http://schemas.openxmlformats.org/officeDocument/2006/relationships/customXml" Target="../ink/ink781.xml"/><Relationship Id="rId25" Type="http://schemas.openxmlformats.org/officeDocument/2006/relationships/customXml" Target="../ink/ink789.xml"/><Relationship Id="rId33" Type="http://schemas.openxmlformats.org/officeDocument/2006/relationships/customXml" Target="../ink/ink797.xml"/><Relationship Id="rId38" Type="http://schemas.openxmlformats.org/officeDocument/2006/relationships/customXml" Target="../ink/ink802.xml"/><Relationship Id="rId46" Type="http://schemas.openxmlformats.org/officeDocument/2006/relationships/customXml" Target="../ink/ink810.xml"/><Relationship Id="rId2" Type="http://schemas.openxmlformats.org/officeDocument/2006/relationships/slideLayout" Target="../slideLayouts/slideLayout1.xml"/><Relationship Id="rId16" Type="http://schemas.openxmlformats.org/officeDocument/2006/relationships/customXml" Target="../ink/ink780.xml"/><Relationship Id="rId20" Type="http://schemas.openxmlformats.org/officeDocument/2006/relationships/customXml" Target="../ink/ink784.xml"/><Relationship Id="rId29" Type="http://schemas.openxmlformats.org/officeDocument/2006/relationships/customXml" Target="../ink/ink793.xml"/><Relationship Id="rId41" Type="http://schemas.openxmlformats.org/officeDocument/2006/relationships/customXml" Target="../ink/ink805.xml"/><Relationship Id="rId1" Type="http://schemas.openxmlformats.org/officeDocument/2006/relationships/tags" Target="../tags/tag74.xml"/><Relationship Id="rId6" Type="http://schemas.openxmlformats.org/officeDocument/2006/relationships/customXml" Target="../ink/ink770.xml"/><Relationship Id="rId11" Type="http://schemas.openxmlformats.org/officeDocument/2006/relationships/customXml" Target="../ink/ink775.xml"/><Relationship Id="rId24" Type="http://schemas.openxmlformats.org/officeDocument/2006/relationships/customXml" Target="../ink/ink788.xml"/><Relationship Id="rId32" Type="http://schemas.openxmlformats.org/officeDocument/2006/relationships/customXml" Target="../ink/ink796.xml"/><Relationship Id="rId37" Type="http://schemas.openxmlformats.org/officeDocument/2006/relationships/customXml" Target="../ink/ink801.xml"/><Relationship Id="rId40" Type="http://schemas.openxmlformats.org/officeDocument/2006/relationships/customXml" Target="../ink/ink804.xml"/><Relationship Id="rId45" Type="http://schemas.openxmlformats.org/officeDocument/2006/relationships/customXml" Target="../ink/ink809.xml"/><Relationship Id="rId53" Type="http://schemas.openxmlformats.org/officeDocument/2006/relationships/customXml" Target="../ink/ink817.xml"/><Relationship Id="rId5" Type="http://schemas.openxmlformats.org/officeDocument/2006/relationships/customXml" Target="../ink/ink769.xml"/><Relationship Id="rId15" Type="http://schemas.openxmlformats.org/officeDocument/2006/relationships/customXml" Target="../ink/ink779.xml"/><Relationship Id="rId23" Type="http://schemas.openxmlformats.org/officeDocument/2006/relationships/customXml" Target="../ink/ink787.xml"/><Relationship Id="rId28" Type="http://schemas.openxmlformats.org/officeDocument/2006/relationships/customXml" Target="../ink/ink792.xml"/><Relationship Id="rId36" Type="http://schemas.openxmlformats.org/officeDocument/2006/relationships/customXml" Target="../ink/ink800.xml"/><Relationship Id="rId49" Type="http://schemas.openxmlformats.org/officeDocument/2006/relationships/customXml" Target="../ink/ink813.xml"/><Relationship Id="rId10" Type="http://schemas.openxmlformats.org/officeDocument/2006/relationships/customXml" Target="../ink/ink774.xml"/><Relationship Id="rId19" Type="http://schemas.openxmlformats.org/officeDocument/2006/relationships/customXml" Target="../ink/ink783.xml"/><Relationship Id="rId31" Type="http://schemas.openxmlformats.org/officeDocument/2006/relationships/customXml" Target="../ink/ink795.xml"/><Relationship Id="rId44" Type="http://schemas.openxmlformats.org/officeDocument/2006/relationships/customXml" Target="../ink/ink808.xml"/><Relationship Id="rId52" Type="http://schemas.openxmlformats.org/officeDocument/2006/relationships/customXml" Target="../ink/ink816.xml"/><Relationship Id="rId4" Type="http://schemas.openxmlformats.org/officeDocument/2006/relationships/customXml" Target="../ink/ink768.xml"/><Relationship Id="rId9" Type="http://schemas.openxmlformats.org/officeDocument/2006/relationships/customXml" Target="../ink/ink773.xml"/><Relationship Id="rId14" Type="http://schemas.openxmlformats.org/officeDocument/2006/relationships/customXml" Target="../ink/ink778.xml"/><Relationship Id="rId22" Type="http://schemas.openxmlformats.org/officeDocument/2006/relationships/customXml" Target="../ink/ink786.xml"/><Relationship Id="rId27" Type="http://schemas.openxmlformats.org/officeDocument/2006/relationships/customXml" Target="../ink/ink791.xml"/><Relationship Id="rId30" Type="http://schemas.openxmlformats.org/officeDocument/2006/relationships/customXml" Target="../ink/ink794.xml"/><Relationship Id="rId35" Type="http://schemas.openxmlformats.org/officeDocument/2006/relationships/customXml" Target="../ink/ink799.xml"/><Relationship Id="rId43" Type="http://schemas.openxmlformats.org/officeDocument/2006/relationships/customXml" Target="../ink/ink807.xml"/><Relationship Id="rId48" Type="http://schemas.openxmlformats.org/officeDocument/2006/relationships/customXml" Target="../ink/ink812.xml"/><Relationship Id="rId8" Type="http://schemas.openxmlformats.org/officeDocument/2006/relationships/customXml" Target="../ink/ink772.xml"/><Relationship Id="rId51" Type="http://schemas.openxmlformats.org/officeDocument/2006/relationships/customXml" Target="../ink/ink81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822.xml"/><Relationship Id="rId13" Type="http://schemas.openxmlformats.org/officeDocument/2006/relationships/customXml" Target="../ink/ink827.xml"/><Relationship Id="rId18" Type="http://schemas.openxmlformats.org/officeDocument/2006/relationships/customXml" Target="../ink/ink832.xml"/><Relationship Id="rId26" Type="http://schemas.openxmlformats.org/officeDocument/2006/relationships/customXml" Target="../ink/ink840.xml"/><Relationship Id="rId39" Type="http://schemas.openxmlformats.org/officeDocument/2006/relationships/customXml" Target="../ink/ink853.xml"/><Relationship Id="rId3" Type="http://schemas.openxmlformats.org/officeDocument/2006/relationships/image" Target="../media/image11.png"/><Relationship Id="rId21" Type="http://schemas.openxmlformats.org/officeDocument/2006/relationships/customXml" Target="../ink/ink835.xml"/><Relationship Id="rId34" Type="http://schemas.openxmlformats.org/officeDocument/2006/relationships/customXml" Target="../ink/ink848.xml"/><Relationship Id="rId42" Type="http://schemas.openxmlformats.org/officeDocument/2006/relationships/customXml" Target="../ink/ink856.xml"/><Relationship Id="rId7" Type="http://schemas.openxmlformats.org/officeDocument/2006/relationships/customXml" Target="../ink/ink821.xml"/><Relationship Id="rId12" Type="http://schemas.openxmlformats.org/officeDocument/2006/relationships/customXml" Target="../ink/ink826.xml"/><Relationship Id="rId17" Type="http://schemas.openxmlformats.org/officeDocument/2006/relationships/customXml" Target="../ink/ink831.xml"/><Relationship Id="rId25" Type="http://schemas.openxmlformats.org/officeDocument/2006/relationships/customXml" Target="../ink/ink839.xml"/><Relationship Id="rId33" Type="http://schemas.openxmlformats.org/officeDocument/2006/relationships/customXml" Target="../ink/ink847.xml"/><Relationship Id="rId38" Type="http://schemas.openxmlformats.org/officeDocument/2006/relationships/customXml" Target="../ink/ink852.xml"/><Relationship Id="rId2" Type="http://schemas.openxmlformats.org/officeDocument/2006/relationships/slideLayout" Target="../slideLayouts/slideLayout1.xml"/><Relationship Id="rId16" Type="http://schemas.openxmlformats.org/officeDocument/2006/relationships/customXml" Target="../ink/ink830.xml"/><Relationship Id="rId20" Type="http://schemas.openxmlformats.org/officeDocument/2006/relationships/customXml" Target="../ink/ink834.xml"/><Relationship Id="rId29" Type="http://schemas.openxmlformats.org/officeDocument/2006/relationships/customXml" Target="../ink/ink843.xml"/><Relationship Id="rId41" Type="http://schemas.openxmlformats.org/officeDocument/2006/relationships/customXml" Target="../ink/ink855.xml"/><Relationship Id="rId1" Type="http://schemas.openxmlformats.org/officeDocument/2006/relationships/tags" Target="../tags/tag75.xml"/><Relationship Id="rId6" Type="http://schemas.openxmlformats.org/officeDocument/2006/relationships/customXml" Target="../ink/ink820.xml"/><Relationship Id="rId11" Type="http://schemas.openxmlformats.org/officeDocument/2006/relationships/customXml" Target="../ink/ink825.xml"/><Relationship Id="rId24" Type="http://schemas.openxmlformats.org/officeDocument/2006/relationships/customXml" Target="../ink/ink838.xml"/><Relationship Id="rId32" Type="http://schemas.openxmlformats.org/officeDocument/2006/relationships/customXml" Target="../ink/ink846.xml"/><Relationship Id="rId37" Type="http://schemas.openxmlformats.org/officeDocument/2006/relationships/customXml" Target="../ink/ink851.xml"/><Relationship Id="rId40" Type="http://schemas.openxmlformats.org/officeDocument/2006/relationships/customXml" Target="../ink/ink854.xml"/><Relationship Id="rId45" Type="http://schemas.openxmlformats.org/officeDocument/2006/relationships/customXml" Target="../ink/ink859.xml"/><Relationship Id="rId5" Type="http://schemas.openxmlformats.org/officeDocument/2006/relationships/customXml" Target="../ink/ink819.xml"/><Relationship Id="rId15" Type="http://schemas.openxmlformats.org/officeDocument/2006/relationships/customXml" Target="../ink/ink829.xml"/><Relationship Id="rId23" Type="http://schemas.openxmlformats.org/officeDocument/2006/relationships/customXml" Target="../ink/ink837.xml"/><Relationship Id="rId28" Type="http://schemas.openxmlformats.org/officeDocument/2006/relationships/customXml" Target="../ink/ink842.xml"/><Relationship Id="rId36" Type="http://schemas.openxmlformats.org/officeDocument/2006/relationships/customXml" Target="../ink/ink850.xml"/><Relationship Id="rId10" Type="http://schemas.openxmlformats.org/officeDocument/2006/relationships/customXml" Target="../ink/ink824.xml"/><Relationship Id="rId19" Type="http://schemas.openxmlformats.org/officeDocument/2006/relationships/customXml" Target="../ink/ink833.xml"/><Relationship Id="rId31" Type="http://schemas.openxmlformats.org/officeDocument/2006/relationships/customXml" Target="../ink/ink845.xml"/><Relationship Id="rId44" Type="http://schemas.openxmlformats.org/officeDocument/2006/relationships/customXml" Target="../ink/ink858.xml"/><Relationship Id="rId4" Type="http://schemas.openxmlformats.org/officeDocument/2006/relationships/customXml" Target="../ink/ink818.xml"/><Relationship Id="rId9" Type="http://schemas.openxmlformats.org/officeDocument/2006/relationships/customXml" Target="../ink/ink823.xml"/><Relationship Id="rId14" Type="http://schemas.openxmlformats.org/officeDocument/2006/relationships/customXml" Target="../ink/ink828.xml"/><Relationship Id="rId22" Type="http://schemas.openxmlformats.org/officeDocument/2006/relationships/customXml" Target="../ink/ink836.xml"/><Relationship Id="rId27" Type="http://schemas.openxmlformats.org/officeDocument/2006/relationships/customXml" Target="../ink/ink841.xml"/><Relationship Id="rId30" Type="http://schemas.openxmlformats.org/officeDocument/2006/relationships/customXml" Target="../ink/ink844.xml"/><Relationship Id="rId35" Type="http://schemas.openxmlformats.org/officeDocument/2006/relationships/customXml" Target="../ink/ink849.xml"/><Relationship Id="rId43" Type="http://schemas.openxmlformats.org/officeDocument/2006/relationships/customXml" Target="../ink/ink857.xml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customXml" Target="../ink/ink869.xml"/><Relationship Id="rId18" Type="http://schemas.openxmlformats.org/officeDocument/2006/relationships/customXml" Target="../ink/ink874.xml"/><Relationship Id="rId26" Type="http://schemas.openxmlformats.org/officeDocument/2006/relationships/customXml" Target="../ink/ink882.xml"/><Relationship Id="rId39" Type="http://schemas.openxmlformats.org/officeDocument/2006/relationships/customXml" Target="../ink/ink895.xml"/><Relationship Id="rId21" Type="http://schemas.openxmlformats.org/officeDocument/2006/relationships/customXml" Target="../ink/ink877.xml"/><Relationship Id="rId34" Type="http://schemas.openxmlformats.org/officeDocument/2006/relationships/customXml" Target="../ink/ink890.xml"/><Relationship Id="rId42" Type="http://schemas.openxmlformats.org/officeDocument/2006/relationships/customXml" Target="../ink/ink898.xml"/><Relationship Id="rId47" Type="http://schemas.openxmlformats.org/officeDocument/2006/relationships/customXml" Target="../ink/ink903.xml"/><Relationship Id="rId50" Type="http://schemas.openxmlformats.org/officeDocument/2006/relationships/customXml" Target="../ink/ink906.xml"/><Relationship Id="rId55" Type="http://schemas.openxmlformats.org/officeDocument/2006/relationships/customXml" Target="../ink/ink911.xml"/><Relationship Id="rId63" Type="http://schemas.openxmlformats.org/officeDocument/2006/relationships/customXml" Target="../ink/ink919.xml"/><Relationship Id="rId7" Type="http://schemas.openxmlformats.org/officeDocument/2006/relationships/customXml" Target="../ink/ink863.xml"/><Relationship Id="rId2" Type="http://schemas.openxmlformats.org/officeDocument/2006/relationships/slideLayout" Target="../slideLayouts/slideLayout1.xml"/><Relationship Id="rId16" Type="http://schemas.openxmlformats.org/officeDocument/2006/relationships/customXml" Target="../ink/ink872.xml"/><Relationship Id="rId20" Type="http://schemas.openxmlformats.org/officeDocument/2006/relationships/customXml" Target="../ink/ink876.xml"/><Relationship Id="rId29" Type="http://schemas.openxmlformats.org/officeDocument/2006/relationships/customXml" Target="../ink/ink885.xml"/><Relationship Id="rId41" Type="http://schemas.openxmlformats.org/officeDocument/2006/relationships/customXml" Target="../ink/ink897.xml"/><Relationship Id="rId54" Type="http://schemas.openxmlformats.org/officeDocument/2006/relationships/customXml" Target="../ink/ink910.xml"/><Relationship Id="rId62" Type="http://schemas.openxmlformats.org/officeDocument/2006/relationships/customXml" Target="../ink/ink918.xml"/><Relationship Id="rId1" Type="http://schemas.openxmlformats.org/officeDocument/2006/relationships/tags" Target="../tags/tag76.xml"/><Relationship Id="rId6" Type="http://schemas.openxmlformats.org/officeDocument/2006/relationships/customXml" Target="../ink/ink862.xml"/><Relationship Id="rId11" Type="http://schemas.openxmlformats.org/officeDocument/2006/relationships/customXml" Target="../ink/ink867.xml"/><Relationship Id="rId24" Type="http://schemas.openxmlformats.org/officeDocument/2006/relationships/customXml" Target="../ink/ink880.xml"/><Relationship Id="rId32" Type="http://schemas.openxmlformats.org/officeDocument/2006/relationships/customXml" Target="../ink/ink888.xml"/><Relationship Id="rId37" Type="http://schemas.openxmlformats.org/officeDocument/2006/relationships/customXml" Target="../ink/ink893.xml"/><Relationship Id="rId40" Type="http://schemas.openxmlformats.org/officeDocument/2006/relationships/customXml" Target="../ink/ink896.xml"/><Relationship Id="rId45" Type="http://schemas.openxmlformats.org/officeDocument/2006/relationships/customXml" Target="../ink/ink901.xml"/><Relationship Id="rId53" Type="http://schemas.openxmlformats.org/officeDocument/2006/relationships/customXml" Target="../ink/ink909.xml"/><Relationship Id="rId58" Type="http://schemas.openxmlformats.org/officeDocument/2006/relationships/customXml" Target="../ink/ink914.xml"/><Relationship Id="rId5" Type="http://schemas.openxmlformats.org/officeDocument/2006/relationships/customXml" Target="../ink/ink861.xml"/><Relationship Id="rId15" Type="http://schemas.openxmlformats.org/officeDocument/2006/relationships/customXml" Target="../ink/ink871.xml"/><Relationship Id="rId23" Type="http://schemas.openxmlformats.org/officeDocument/2006/relationships/customXml" Target="../ink/ink879.xml"/><Relationship Id="rId28" Type="http://schemas.openxmlformats.org/officeDocument/2006/relationships/customXml" Target="../ink/ink884.xml"/><Relationship Id="rId36" Type="http://schemas.openxmlformats.org/officeDocument/2006/relationships/customXml" Target="../ink/ink892.xml"/><Relationship Id="rId49" Type="http://schemas.openxmlformats.org/officeDocument/2006/relationships/customXml" Target="../ink/ink905.xml"/><Relationship Id="rId57" Type="http://schemas.openxmlformats.org/officeDocument/2006/relationships/customXml" Target="../ink/ink913.xml"/><Relationship Id="rId61" Type="http://schemas.openxmlformats.org/officeDocument/2006/relationships/customXml" Target="../ink/ink917.xml"/><Relationship Id="rId10" Type="http://schemas.openxmlformats.org/officeDocument/2006/relationships/customXml" Target="../ink/ink866.xml"/><Relationship Id="rId19" Type="http://schemas.openxmlformats.org/officeDocument/2006/relationships/customXml" Target="../ink/ink875.xml"/><Relationship Id="rId31" Type="http://schemas.openxmlformats.org/officeDocument/2006/relationships/customXml" Target="../ink/ink887.xml"/><Relationship Id="rId44" Type="http://schemas.openxmlformats.org/officeDocument/2006/relationships/customXml" Target="../ink/ink900.xml"/><Relationship Id="rId52" Type="http://schemas.openxmlformats.org/officeDocument/2006/relationships/customXml" Target="../ink/ink908.xml"/><Relationship Id="rId60" Type="http://schemas.openxmlformats.org/officeDocument/2006/relationships/customXml" Target="../ink/ink916.xml"/><Relationship Id="rId65" Type="http://schemas.openxmlformats.org/officeDocument/2006/relationships/customXml" Target="../ink/ink921.xml"/><Relationship Id="rId4" Type="http://schemas.openxmlformats.org/officeDocument/2006/relationships/customXml" Target="../ink/ink860.xml"/><Relationship Id="rId9" Type="http://schemas.openxmlformats.org/officeDocument/2006/relationships/customXml" Target="../ink/ink865.xml"/><Relationship Id="rId14" Type="http://schemas.openxmlformats.org/officeDocument/2006/relationships/customXml" Target="../ink/ink870.xml"/><Relationship Id="rId22" Type="http://schemas.openxmlformats.org/officeDocument/2006/relationships/customXml" Target="../ink/ink878.xml"/><Relationship Id="rId27" Type="http://schemas.openxmlformats.org/officeDocument/2006/relationships/customXml" Target="../ink/ink883.xml"/><Relationship Id="rId30" Type="http://schemas.openxmlformats.org/officeDocument/2006/relationships/customXml" Target="../ink/ink886.xml"/><Relationship Id="rId35" Type="http://schemas.openxmlformats.org/officeDocument/2006/relationships/customXml" Target="../ink/ink891.xml"/><Relationship Id="rId43" Type="http://schemas.openxmlformats.org/officeDocument/2006/relationships/customXml" Target="../ink/ink899.xml"/><Relationship Id="rId48" Type="http://schemas.openxmlformats.org/officeDocument/2006/relationships/customXml" Target="../ink/ink904.xml"/><Relationship Id="rId56" Type="http://schemas.openxmlformats.org/officeDocument/2006/relationships/customXml" Target="../ink/ink912.xml"/><Relationship Id="rId64" Type="http://schemas.openxmlformats.org/officeDocument/2006/relationships/customXml" Target="../ink/ink920.xml"/><Relationship Id="rId8" Type="http://schemas.openxmlformats.org/officeDocument/2006/relationships/customXml" Target="../ink/ink864.xml"/><Relationship Id="rId51" Type="http://schemas.openxmlformats.org/officeDocument/2006/relationships/customXml" Target="../ink/ink907.xml"/><Relationship Id="rId3" Type="http://schemas.openxmlformats.org/officeDocument/2006/relationships/image" Target="../media/image12.png"/><Relationship Id="rId12" Type="http://schemas.openxmlformats.org/officeDocument/2006/relationships/customXml" Target="../ink/ink868.xml"/><Relationship Id="rId17" Type="http://schemas.openxmlformats.org/officeDocument/2006/relationships/customXml" Target="../ink/ink873.xml"/><Relationship Id="rId25" Type="http://schemas.openxmlformats.org/officeDocument/2006/relationships/customXml" Target="../ink/ink881.xml"/><Relationship Id="rId33" Type="http://schemas.openxmlformats.org/officeDocument/2006/relationships/customXml" Target="../ink/ink889.xml"/><Relationship Id="rId38" Type="http://schemas.openxmlformats.org/officeDocument/2006/relationships/customXml" Target="../ink/ink894.xml"/><Relationship Id="rId46" Type="http://schemas.openxmlformats.org/officeDocument/2006/relationships/customXml" Target="../ink/ink902.xml"/><Relationship Id="rId59" Type="http://schemas.openxmlformats.org/officeDocument/2006/relationships/customXml" Target="../ink/ink915.xml"/></Relationships>
</file>

<file path=ppt/slides/_rels/slide14.xml.rels><?xml version="1.0" encoding="UTF-8" standalone="yes"?>
<Relationships xmlns="http://schemas.openxmlformats.org/package/2006/relationships"><Relationship Id="rId26" Type="http://schemas.openxmlformats.org/officeDocument/2006/relationships/customXml" Target="../ink/ink944.xml"/><Relationship Id="rId21" Type="http://schemas.openxmlformats.org/officeDocument/2006/relationships/customXml" Target="../ink/ink939.xml"/><Relationship Id="rId42" Type="http://schemas.openxmlformats.org/officeDocument/2006/relationships/customXml" Target="../ink/ink960.xml"/><Relationship Id="rId47" Type="http://schemas.openxmlformats.org/officeDocument/2006/relationships/customXml" Target="../ink/ink965.xml"/><Relationship Id="rId63" Type="http://schemas.openxmlformats.org/officeDocument/2006/relationships/customXml" Target="../ink/ink981.xml"/><Relationship Id="rId68" Type="http://schemas.openxmlformats.org/officeDocument/2006/relationships/customXml" Target="../ink/ink986.xml"/><Relationship Id="rId84" Type="http://schemas.openxmlformats.org/officeDocument/2006/relationships/customXml" Target="../ink/ink1002.xml"/><Relationship Id="rId89" Type="http://schemas.openxmlformats.org/officeDocument/2006/relationships/customXml" Target="../ink/ink1007.xml"/><Relationship Id="rId7" Type="http://schemas.openxmlformats.org/officeDocument/2006/relationships/customXml" Target="../ink/ink925.xml"/><Relationship Id="rId71" Type="http://schemas.openxmlformats.org/officeDocument/2006/relationships/customXml" Target="../ink/ink989.xml"/><Relationship Id="rId92" Type="http://schemas.openxmlformats.org/officeDocument/2006/relationships/customXml" Target="../ink/ink1010.xml"/><Relationship Id="rId2" Type="http://schemas.openxmlformats.org/officeDocument/2006/relationships/slideLayout" Target="../slideLayouts/slideLayout1.xml"/><Relationship Id="rId16" Type="http://schemas.openxmlformats.org/officeDocument/2006/relationships/customXml" Target="../ink/ink934.xml"/><Relationship Id="rId29" Type="http://schemas.openxmlformats.org/officeDocument/2006/relationships/customXml" Target="../ink/ink947.xml"/><Relationship Id="rId107" Type="http://schemas.openxmlformats.org/officeDocument/2006/relationships/customXml" Target="../ink/ink1025.xml"/><Relationship Id="rId11" Type="http://schemas.openxmlformats.org/officeDocument/2006/relationships/customXml" Target="../ink/ink929.xml"/><Relationship Id="rId24" Type="http://schemas.openxmlformats.org/officeDocument/2006/relationships/customXml" Target="../ink/ink942.xml"/><Relationship Id="rId32" Type="http://schemas.openxmlformats.org/officeDocument/2006/relationships/customXml" Target="../ink/ink950.xml"/><Relationship Id="rId37" Type="http://schemas.openxmlformats.org/officeDocument/2006/relationships/customXml" Target="../ink/ink955.xml"/><Relationship Id="rId40" Type="http://schemas.openxmlformats.org/officeDocument/2006/relationships/customXml" Target="../ink/ink958.xml"/><Relationship Id="rId45" Type="http://schemas.openxmlformats.org/officeDocument/2006/relationships/customXml" Target="../ink/ink963.xml"/><Relationship Id="rId53" Type="http://schemas.openxmlformats.org/officeDocument/2006/relationships/customXml" Target="../ink/ink971.xml"/><Relationship Id="rId58" Type="http://schemas.openxmlformats.org/officeDocument/2006/relationships/customXml" Target="../ink/ink976.xml"/><Relationship Id="rId66" Type="http://schemas.openxmlformats.org/officeDocument/2006/relationships/customXml" Target="../ink/ink984.xml"/><Relationship Id="rId74" Type="http://schemas.openxmlformats.org/officeDocument/2006/relationships/customXml" Target="../ink/ink992.xml"/><Relationship Id="rId79" Type="http://schemas.openxmlformats.org/officeDocument/2006/relationships/customXml" Target="../ink/ink997.xml"/><Relationship Id="rId87" Type="http://schemas.openxmlformats.org/officeDocument/2006/relationships/customXml" Target="../ink/ink1005.xml"/><Relationship Id="rId102" Type="http://schemas.openxmlformats.org/officeDocument/2006/relationships/customXml" Target="../ink/ink1020.xml"/><Relationship Id="rId5" Type="http://schemas.openxmlformats.org/officeDocument/2006/relationships/customXml" Target="../ink/ink923.xml"/><Relationship Id="rId61" Type="http://schemas.openxmlformats.org/officeDocument/2006/relationships/customXml" Target="../ink/ink979.xml"/><Relationship Id="rId82" Type="http://schemas.openxmlformats.org/officeDocument/2006/relationships/customXml" Target="../ink/ink1000.xml"/><Relationship Id="rId90" Type="http://schemas.openxmlformats.org/officeDocument/2006/relationships/customXml" Target="../ink/ink1008.xml"/><Relationship Id="rId95" Type="http://schemas.openxmlformats.org/officeDocument/2006/relationships/customXml" Target="../ink/ink1013.xml"/><Relationship Id="rId19" Type="http://schemas.openxmlformats.org/officeDocument/2006/relationships/customXml" Target="../ink/ink937.xml"/><Relationship Id="rId14" Type="http://schemas.openxmlformats.org/officeDocument/2006/relationships/customXml" Target="../ink/ink932.xml"/><Relationship Id="rId22" Type="http://schemas.openxmlformats.org/officeDocument/2006/relationships/customXml" Target="../ink/ink940.xml"/><Relationship Id="rId27" Type="http://schemas.openxmlformats.org/officeDocument/2006/relationships/customXml" Target="../ink/ink945.xml"/><Relationship Id="rId30" Type="http://schemas.openxmlformats.org/officeDocument/2006/relationships/customXml" Target="../ink/ink948.xml"/><Relationship Id="rId35" Type="http://schemas.openxmlformats.org/officeDocument/2006/relationships/customXml" Target="../ink/ink953.xml"/><Relationship Id="rId43" Type="http://schemas.openxmlformats.org/officeDocument/2006/relationships/customXml" Target="../ink/ink961.xml"/><Relationship Id="rId48" Type="http://schemas.openxmlformats.org/officeDocument/2006/relationships/customXml" Target="../ink/ink966.xml"/><Relationship Id="rId56" Type="http://schemas.openxmlformats.org/officeDocument/2006/relationships/customXml" Target="../ink/ink974.xml"/><Relationship Id="rId64" Type="http://schemas.openxmlformats.org/officeDocument/2006/relationships/customXml" Target="../ink/ink982.xml"/><Relationship Id="rId69" Type="http://schemas.openxmlformats.org/officeDocument/2006/relationships/customXml" Target="../ink/ink987.xml"/><Relationship Id="rId77" Type="http://schemas.openxmlformats.org/officeDocument/2006/relationships/customXml" Target="../ink/ink995.xml"/><Relationship Id="rId100" Type="http://schemas.openxmlformats.org/officeDocument/2006/relationships/customXml" Target="../ink/ink1018.xml"/><Relationship Id="rId105" Type="http://schemas.openxmlformats.org/officeDocument/2006/relationships/customXml" Target="../ink/ink1023.xml"/><Relationship Id="rId8" Type="http://schemas.openxmlformats.org/officeDocument/2006/relationships/customXml" Target="../ink/ink926.xml"/><Relationship Id="rId51" Type="http://schemas.openxmlformats.org/officeDocument/2006/relationships/customXml" Target="../ink/ink969.xml"/><Relationship Id="rId72" Type="http://schemas.openxmlformats.org/officeDocument/2006/relationships/customXml" Target="../ink/ink990.xml"/><Relationship Id="rId80" Type="http://schemas.openxmlformats.org/officeDocument/2006/relationships/customXml" Target="../ink/ink998.xml"/><Relationship Id="rId85" Type="http://schemas.openxmlformats.org/officeDocument/2006/relationships/customXml" Target="../ink/ink1003.xml"/><Relationship Id="rId93" Type="http://schemas.openxmlformats.org/officeDocument/2006/relationships/customXml" Target="../ink/ink1011.xml"/><Relationship Id="rId98" Type="http://schemas.openxmlformats.org/officeDocument/2006/relationships/customXml" Target="../ink/ink1016.xml"/><Relationship Id="rId3" Type="http://schemas.openxmlformats.org/officeDocument/2006/relationships/image" Target="../media/image13.png"/><Relationship Id="rId12" Type="http://schemas.openxmlformats.org/officeDocument/2006/relationships/customXml" Target="../ink/ink930.xml"/><Relationship Id="rId17" Type="http://schemas.openxmlformats.org/officeDocument/2006/relationships/customXml" Target="../ink/ink935.xml"/><Relationship Id="rId25" Type="http://schemas.openxmlformats.org/officeDocument/2006/relationships/customXml" Target="../ink/ink943.xml"/><Relationship Id="rId33" Type="http://schemas.openxmlformats.org/officeDocument/2006/relationships/customXml" Target="../ink/ink951.xml"/><Relationship Id="rId38" Type="http://schemas.openxmlformats.org/officeDocument/2006/relationships/customXml" Target="../ink/ink956.xml"/><Relationship Id="rId46" Type="http://schemas.openxmlformats.org/officeDocument/2006/relationships/customXml" Target="../ink/ink964.xml"/><Relationship Id="rId59" Type="http://schemas.openxmlformats.org/officeDocument/2006/relationships/customXml" Target="../ink/ink977.xml"/><Relationship Id="rId67" Type="http://schemas.openxmlformats.org/officeDocument/2006/relationships/customXml" Target="../ink/ink985.xml"/><Relationship Id="rId103" Type="http://schemas.openxmlformats.org/officeDocument/2006/relationships/customXml" Target="../ink/ink1021.xml"/><Relationship Id="rId20" Type="http://schemas.openxmlformats.org/officeDocument/2006/relationships/customXml" Target="../ink/ink938.xml"/><Relationship Id="rId41" Type="http://schemas.openxmlformats.org/officeDocument/2006/relationships/customXml" Target="../ink/ink959.xml"/><Relationship Id="rId54" Type="http://schemas.openxmlformats.org/officeDocument/2006/relationships/customXml" Target="../ink/ink972.xml"/><Relationship Id="rId62" Type="http://schemas.openxmlformats.org/officeDocument/2006/relationships/customXml" Target="../ink/ink980.xml"/><Relationship Id="rId70" Type="http://schemas.openxmlformats.org/officeDocument/2006/relationships/customXml" Target="../ink/ink988.xml"/><Relationship Id="rId75" Type="http://schemas.openxmlformats.org/officeDocument/2006/relationships/customXml" Target="../ink/ink993.xml"/><Relationship Id="rId83" Type="http://schemas.openxmlformats.org/officeDocument/2006/relationships/customXml" Target="../ink/ink1001.xml"/><Relationship Id="rId88" Type="http://schemas.openxmlformats.org/officeDocument/2006/relationships/customXml" Target="../ink/ink1006.xml"/><Relationship Id="rId91" Type="http://schemas.openxmlformats.org/officeDocument/2006/relationships/customXml" Target="../ink/ink1009.xml"/><Relationship Id="rId96" Type="http://schemas.openxmlformats.org/officeDocument/2006/relationships/customXml" Target="../ink/ink1014.xml"/><Relationship Id="rId1" Type="http://schemas.openxmlformats.org/officeDocument/2006/relationships/tags" Target="../tags/tag77.xml"/><Relationship Id="rId6" Type="http://schemas.openxmlformats.org/officeDocument/2006/relationships/customXml" Target="../ink/ink924.xml"/><Relationship Id="rId15" Type="http://schemas.openxmlformats.org/officeDocument/2006/relationships/customXml" Target="../ink/ink933.xml"/><Relationship Id="rId23" Type="http://schemas.openxmlformats.org/officeDocument/2006/relationships/customXml" Target="../ink/ink941.xml"/><Relationship Id="rId28" Type="http://schemas.openxmlformats.org/officeDocument/2006/relationships/customXml" Target="../ink/ink946.xml"/><Relationship Id="rId36" Type="http://schemas.openxmlformats.org/officeDocument/2006/relationships/customXml" Target="../ink/ink954.xml"/><Relationship Id="rId49" Type="http://schemas.openxmlformats.org/officeDocument/2006/relationships/customXml" Target="../ink/ink967.xml"/><Relationship Id="rId57" Type="http://schemas.openxmlformats.org/officeDocument/2006/relationships/customXml" Target="../ink/ink975.xml"/><Relationship Id="rId106" Type="http://schemas.openxmlformats.org/officeDocument/2006/relationships/customXml" Target="../ink/ink1024.xml"/><Relationship Id="rId10" Type="http://schemas.openxmlformats.org/officeDocument/2006/relationships/customXml" Target="../ink/ink928.xml"/><Relationship Id="rId31" Type="http://schemas.openxmlformats.org/officeDocument/2006/relationships/customXml" Target="../ink/ink949.xml"/><Relationship Id="rId44" Type="http://schemas.openxmlformats.org/officeDocument/2006/relationships/customXml" Target="../ink/ink962.xml"/><Relationship Id="rId52" Type="http://schemas.openxmlformats.org/officeDocument/2006/relationships/customXml" Target="../ink/ink970.xml"/><Relationship Id="rId60" Type="http://schemas.openxmlformats.org/officeDocument/2006/relationships/customXml" Target="../ink/ink978.xml"/><Relationship Id="rId65" Type="http://schemas.openxmlformats.org/officeDocument/2006/relationships/customXml" Target="../ink/ink983.xml"/><Relationship Id="rId73" Type="http://schemas.openxmlformats.org/officeDocument/2006/relationships/customXml" Target="../ink/ink991.xml"/><Relationship Id="rId78" Type="http://schemas.openxmlformats.org/officeDocument/2006/relationships/customXml" Target="../ink/ink996.xml"/><Relationship Id="rId81" Type="http://schemas.openxmlformats.org/officeDocument/2006/relationships/customXml" Target="../ink/ink999.xml"/><Relationship Id="rId86" Type="http://schemas.openxmlformats.org/officeDocument/2006/relationships/customXml" Target="../ink/ink1004.xml"/><Relationship Id="rId94" Type="http://schemas.openxmlformats.org/officeDocument/2006/relationships/customXml" Target="../ink/ink1012.xml"/><Relationship Id="rId99" Type="http://schemas.openxmlformats.org/officeDocument/2006/relationships/customXml" Target="../ink/ink1017.xml"/><Relationship Id="rId101" Type="http://schemas.openxmlformats.org/officeDocument/2006/relationships/customXml" Target="../ink/ink1019.xml"/><Relationship Id="rId4" Type="http://schemas.openxmlformats.org/officeDocument/2006/relationships/customXml" Target="../ink/ink922.xml"/><Relationship Id="rId9" Type="http://schemas.openxmlformats.org/officeDocument/2006/relationships/customXml" Target="../ink/ink927.xml"/><Relationship Id="rId13" Type="http://schemas.openxmlformats.org/officeDocument/2006/relationships/customXml" Target="../ink/ink931.xml"/><Relationship Id="rId18" Type="http://schemas.openxmlformats.org/officeDocument/2006/relationships/customXml" Target="../ink/ink936.xml"/><Relationship Id="rId39" Type="http://schemas.openxmlformats.org/officeDocument/2006/relationships/customXml" Target="../ink/ink957.xml"/><Relationship Id="rId34" Type="http://schemas.openxmlformats.org/officeDocument/2006/relationships/customXml" Target="../ink/ink952.xml"/><Relationship Id="rId50" Type="http://schemas.openxmlformats.org/officeDocument/2006/relationships/customXml" Target="../ink/ink968.xml"/><Relationship Id="rId55" Type="http://schemas.openxmlformats.org/officeDocument/2006/relationships/customXml" Target="../ink/ink973.xml"/><Relationship Id="rId76" Type="http://schemas.openxmlformats.org/officeDocument/2006/relationships/customXml" Target="../ink/ink994.xml"/><Relationship Id="rId97" Type="http://schemas.openxmlformats.org/officeDocument/2006/relationships/customXml" Target="../ink/ink1015.xml"/><Relationship Id="rId104" Type="http://schemas.openxmlformats.org/officeDocument/2006/relationships/customXml" Target="../ink/ink1022.xml"/></Relationships>
</file>

<file path=ppt/slides/_rels/slide15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035.xml"/><Relationship Id="rId18" Type="http://schemas.openxmlformats.org/officeDocument/2006/relationships/customXml" Target="../ink/ink1040.xml"/><Relationship Id="rId26" Type="http://schemas.openxmlformats.org/officeDocument/2006/relationships/customXml" Target="../ink/ink1048.xml"/><Relationship Id="rId39" Type="http://schemas.openxmlformats.org/officeDocument/2006/relationships/customXml" Target="../ink/ink1061.xml"/><Relationship Id="rId21" Type="http://schemas.openxmlformats.org/officeDocument/2006/relationships/customXml" Target="../ink/ink1043.xml"/><Relationship Id="rId34" Type="http://schemas.openxmlformats.org/officeDocument/2006/relationships/customXml" Target="../ink/ink1056.xml"/><Relationship Id="rId42" Type="http://schemas.openxmlformats.org/officeDocument/2006/relationships/customXml" Target="../ink/ink1064.xml"/><Relationship Id="rId47" Type="http://schemas.openxmlformats.org/officeDocument/2006/relationships/customXml" Target="../ink/ink1069.xml"/><Relationship Id="rId50" Type="http://schemas.openxmlformats.org/officeDocument/2006/relationships/customXml" Target="../ink/ink1072.xml"/><Relationship Id="rId55" Type="http://schemas.openxmlformats.org/officeDocument/2006/relationships/customXml" Target="../ink/ink1077.xml"/><Relationship Id="rId63" Type="http://schemas.openxmlformats.org/officeDocument/2006/relationships/customXml" Target="../ink/ink1085.xml"/><Relationship Id="rId68" Type="http://schemas.openxmlformats.org/officeDocument/2006/relationships/customXml" Target="../ink/ink1090.xml"/><Relationship Id="rId76" Type="http://schemas.openxmlformats.org/officeDocument/2006/relationships/customXml" Target="../ink/ink1098.xml"/><Relationship Id="rId84" Type="http://schemas.openxmlformats.org/officeDocument/2006/relationships/customXml" Target="../ink/ink1106.xml"/><Relationship Id="rId7" Type="http://schemas.openxmlformats.org/officeDocument/2006/relationships/customXml" Target="../ink/ink1029.xml"/><Relationship Id="rId71" Type="http://schemas.openxmlformats.org/officeDocument/2006/relationships/customXml" Target="../ink/ink1093.xml"/><Relationship Id="rId2" Type="http://schemas.openxmlformats.org/officeDocument/2006/relationships/slideLayout" Target="../slideLayouts/slideLayout1.xml"/><Relationship Id="rId16" Type="http://schemas.openxmlformats.org/officeDocument/2006/relationships/customXml" Target="../ink/ink1038.xml"/><Relationship Id="rId29" Type="http://schemas.openxmlformats.org/officeDocument/2006/relationships/customXml" Target="../ink/ink1051.xml"/><Relationship Id="rId11" Type="http://schemas.openxmlformats.org/officeDocument/2006/relationships/customXml" Target="../ink/ink1033.xml"/><Relationship Id="rId24" Type="http://schemas.openxmlformats.org/officeDocument/2006/relationships/customXml" Target="../ink/ink1046.xml"/><Relationship Id="rId32" Type="http://schemas.openxmlformats.org/officeDocument/2006/relationships/customXml" Target="../ink/ink1054.xml"/><Relationship Id="rId37" Type="http://schemas.openxmlformats.org/officeDocument/2006/relationships/customXml" Target="../ink/ink1059.xml"/><Relationship Id="rId40" Type="http://schemas.openxmlformats.org/officeDocument/2006/relationships/customXml" Target="../ink/ink1062.xml"/><Relationship Id="rId45" Type="http://schemas.openxmlformats.org/officeDocument/2006/relationships/customXml" Target="../ink/ink1067.xml"/><Relationship Id="rId53" Type="http://schemas.openxmlformats.org/officeDocument/2006/relationships/customXml" Target="../ink/ink1075.xml"/><Relationship Id="rId58" Type="http://schemas.openxmlformats.org/officeDocument/2006/relationships/customXml" Target="../ink/ink1080.xml"/><Relationship Id="rId66" Type="http://schemas.openxmlformats.org/officeDocument/2006/relationships/customXml" Target="../ink/ink1088.xml"/><Relationship Id="rId74" Type="http://schemas.openxmlformats.org/officeDocument/2006/relationships/customXml" Target="../ink/ink1096.xml"/><Relationship Id="rId79" Type="http://schemas.openxmlformats.org/officeDocument/2006/relationships/customXml" Target="../ink/ink1101.xml"/><Relationship Id="rId5" Type="http://schemas.openxmlformats.org/officeDocument/2006/relationships/customXml" Target="../ink/ink1027.xml"/><Relationship Id="rId61" Type="http://schemas.openxmlformats.org/officeDocument/2006/relationships/customXml" Target="../ink/ink1083.xml"/><Relationship Id="rId82" Type="http://schemas.openxmlformats.org/officeDocument/2006/relationships/customXml" Target="../ink/ink1104.xml"/><Relationship Id="rId19" Type="http://schemas.openxmlformats.org/officeDocument/2006/relationships/customXml" Target="../ink/ink1041.xml"/><Relationship Id="rId4" Type="http://schemas.openxmlformats.org/officeDocument/2006/relationships/customXml" Target="../ink/ink1026.xml"/><Relationship Id="rId9" Type="http://schemas.openxmlformats.org/officeDocument/2006/relationships/customXml" Target="../ink/ink1031.xml"/><Relationship Id="rId14" Type="http://schemas.openxmlformats.org/officeDocument/2006/relationships/customXml" Target="../ink/ink1036.xml"/><Relationship Id="rId22" Type="http://schemas.openxmlformats.org/officeDocument/2006/relationships/customXml" Target="../ink/ink1044.xml"/><Relationship Id="rId27" Type="http://schemas.openxmlformats.org/officeDocument/2006/relationships/customXml" Target="../ink/ink1049.xml"/><Relationship Id="rId30" Type="http://schemas.openxmlformats.org/officeDocument/2006/relationships/customXml" Target="../ink/ink1052.xml"/><Relationship Id="rId35" Type="http://schemas.openxmlformats.org/officeDocument/2006/relationships/customXml" Target="../ink/ink1057.xml"/><Relationship Id="rId43" Type="http://schemas.openxmlformats.org/officeDocument/2006/relationships/customXml" Target="../ink/ink1065.xml"/><Relationship Id="rId48" Type="http://schemas.openxmlformats.org/officeDocument/2006/relationships/customXml" Target="../ink/ink1070.xml"/><Relationship Id="rId56" Type="http://schemas.openxmlformats.org/officeDocument/2006/relationships/customXml" Target="../ink/ink1078.xml"/><Relationship Id="rId64" Type="http://schemas.openxmlformats.org/officeDocument/2006/relationships/customXml" Target="../ink/ink1086.xml"/><Relationship Id="rId69" Type="http://schemas.openxmlformats.org/officeDocument/2006/relationships/customXml" Target="../ink/ink1091.xml"/><Relationship Id="rId77" Type="http://schemas.openxmlformats.org/officeDocument/2006/relationships/customXml" Target="../ink/ink1099.xml"/><Relationship Id="rId8" Type="http://schemas.openxmlformats.org/officeDocument/2006/relationships/customXml" Target="../ink/ink1030.xml"/><Relationship Id="rId51" Type="http://schemas.openxmlformats.org/officeDocument/2006/relationships/customXml" Target="../ink/ink1073.xml"/><Relationship Id="rId72" Type="http://schemas.openxmlformats.org/officeDocument/2006/relationships/customXml" Target="../ink/ink1094.xml"/><Relationship Id="rId80" Type="http://schemas.openxmlformats.org/officeDocument/2006/relationships/customXml" Target="../ink/ink1102.xml"/><Relationship Id="rId85" Type="http://schemas.openxmlformats.org/officeDocument/2006/relationships/customXml" Target="../ink/ink1107.xml"/><Relationship Id="rId3" Type="http://schemas.openxmlformats.org/officeDocument/2006/relationships/image" Target="../media/image14.png"/><Relationship Id="rId12" Type="http://schemas.openxmlformats.org/officeDocument/2006/relationships/customXml" Target="../ink/ink1034.xml"/><Relationship Id="rId17" Type="http://schemas.openxmlformats.org/officeDocument/2006/relationships/customXml" Target="../ink/ink1039.xml"/><Relationship Id="rId25" Type="http://schemas.openxmlformats.org/officeDocument/2006/relationships/customXml" Target="../ink/ink1047.xml"/><Relationship Id="rId33" Type="http://schemas.openxmlformats.org/officeDocument/2006/relationships/customXml" Target="../ink/ink1055.xml"/><Relationship Id="rId38" Type="http://schemas.openxmlformats.org/officeDocument/2006/relationships/customXml" Target="../ink/ink1060.xml"/><Relationship Id="rId46" Type="http://schemas.openxmlformats.org/officeDocument/2006/relationships/customXml" Target="../ink/ink1068.xml"/><Relationship Id="rId59" Type="http://schemas.openxmlformats.org/officeDocument/2006/relationships/customXml" Target="../ink/ink1081.xml"/><Relationship Id="rId67" Type="http://schemas.openxmlformats.org/officeDocument/2006/relationships/customXml" Target="../ink/ink1089.xml"/><Relationship Id="rId20" Type="http://schemas.openxmlformats.org/officeDocument/2006/relationships/customXml" Target="../ink/ink1042.xml"/><Relationship Id="rId41" Type="http://schemas.openxmlformats.org/officeDocument/2006/relationships/customXml" Target="../ink/ink1063.xml"/><Relationship Id="rId54" Type="http://schemas.openxmlformats.org/officeDocument/2006/relationships/customXml" Target="../ink/ink1076.xml"/><Relationship Id="rId62" Type="http://schemas.openxmlformats.org/officeDocument/2006/relationships/customXml" Target="../ink/ink1084.xml"/><Relationship Id="rId70" Type="http://schemas.openxmlformats.org/officeDocument/2006/relationships/customXml" Target="../ink/ink1092.xml"/><Relationship Id="rId75" Type="http://schemas.openxmlformats.org/officeDocument/2006/relationships/customXml" Target="../ink/ink1097.xml"/><Relationship Id="rId83" Type="http://schemas.openxmlformats.org/officeDocument/2006/relationships/customXml" Target="../ink/ink1105.xml"/><Relationship Id="rId1" Type="http://schemas.openxmlformats.org/officeDocument/2006/relationships/tags" Target="../tags/tag78.xml"/><Relationship Id="rId6" Type="http://schemas.openxmlformats.org/officeDocument/2006/relationships/customXml" Target="../ink/ink1028.xml"/><Relationship Id="rId15" Type="http://schemas.openxmlformats.org/officeDocument/2006/relationships/customXml" Target="../ink/ink1037.xml"/><Relationship Id="rId23" Type="http://schemas.openxmlformats.org/officeDocument/2006/relationships/customXml" Target="../ink/ink1045.xml"/><Relationship Id="rId28" Type="http://schemas.openxmlformats.org/officeDocument/2006/relationships/customXml" Target="../ink/ink1050.xml"/><Relationship Id="rId36" Type="http://schemas.openxmlformats.org/officeDocument/2006/relationships/customXml" Target="../ink/ink1058.xml"/><Relationship Id="rId49" Type="http://schemas.openxmlformats.org/officeDocument/2006/relationships/customXml" Target="../ink/ink1071.xml"/><Relationship Id="rId57" Type="http://schemas.openxmlformats.org/officeDocument/2006/relationships/customXml" Target="../ink/ink1079.xml"/><Relationship Id="rId10" Type="http://schemas.openxmlformats.org/officeDocument/2006/relationships/customXml" Target="../ink/ink1032.xml"/><Relationship Id="rId31" Type="http://schemas.openxmlformats.org/officeDocument/2006/relationships/customXml" Target="../ink/ink1053.xml"/><Relationship Id="rId44" Type="http://schemas.openxmlformats.org/officeDocument/2006/relationships/customXml" Target="../ink/ink1066.xml"/><Relationship Id="rId52" Type="http://schemas.openxmlformats.org/officeDocument/2006/relationships/customXml" Target="../ink/ink1074.xml"/><Relationship Id="rId60" Type="http://schemas.openxmlformats.org/officeDocument/2006/relationships/customXml" Target="../ink/ink1082.xml"/><Relationship Id="rId65" Type="http://schemas.openxmlformats.org/officeDocument/2006/relationships/customXml" Target="../ink/ink1087.xml"/><Relationship Id="rId73" Type="http://schemas.openxmlformats.org/officeDocument/2006/relationships/customXml" Target="../ink/ink1095.xml"/><Relationship Id="rId78" Type="http://schemas.openxmlformats.org/officeDocument/2006/relationships/customXml" Target="../ink/ink1100.xml"/><Relationship Id="rId81" Type="http://schemas.openxmlformats.org/officeDocument/2006/relationships/customXml" Target="../ink/ink1103.xml"/></Relationships>
</file>

<file path=ppt/slides/_rels/slide16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131.xml"/><Relationship Id="rId117" Type="http://schemas.openxmlformats.org/officeDocument/2006/relationships/customXml" Target="../ink/ink1222.xml"/><Relationship Id="rId21" Type="http://schemas.openxmlformats.org/officeDocument/2006/relationships/customXml" Target="../ink/ink1126.xml"/><Relationship Id="rId42" Type="http://schemas.openxmlformats.org/officeDocument/2006/relationships/customXml" Target="../ink/ink1147.xml"/><Relationship Id="rId47" Type="http://schemas.openxmlformats.org/officeDocument/2006/relationships/customXml" Target="../ink/ink1152.xml"/><Relationship Id="rId63" Type="http://schemas.openxmlformats.org/officeDocument/2006/relationships/customXml" Target="../ink/ink1168.xml"/><Relationship Id="rId68" Type="http://schemas.openxmlformats.org/officeDocument/2006/relationships/customXml" Target="../ink/ink1173.xml"/><Relationship Id="rId84" Type="http://schemas.openxmlformats.org/officeDocument/2006/relationships/customXml" Target="../ink/ink1189.xml"/><Relationship Id="rId89" Type="http://schemas.openxmlformats.org/officeDocument/2006/relationships/customXml" Target="../ink/ink1194.xml"/><Relationship Id="rId112" Type="http://schemas.openxmlformats.org/officeDocument/2006/relationships/customXml" Target="../ink/ink1217.xml"/><Relationship Id="rId133" Type="http://schemas.openxmlformats.org/officeDocument/2006/relationships/customXml" Target="../ink/ink1238.xml"/><Relationship Id="rId138" Type="http://schemas.openxmlformats.org/officeDocument/2006/relationships/customXml" Target="../ink/ink1243.xml"/><Relationship Id="rId154" Type="http://schemas.openxmlformats.org/officeDocument/2006/relationships/customXml" Target="../ink/ink1259.xml"/><Relationship Id="rId159" Type="http://schemas.openxmlformats.org/officeDocument/2006/relationships/customXml" Target="../ink/ink1264.xml"/><Relationship Id="rId175" Type="http://schemas.openxmlformats.org/officeDocument/2006/relationships/customXml" Target="../ink/ink1280.xml"/><Relationship Id="rId170" Type="http://schemas.openxmlformats.org/officeDocument/2006/relationships/customXml" Target="../ink/ink1275.xml"/><Relationship Id="rId16" Type="http://schemas.openxmlformats.org/officeDocument/2006/relationships/customXml" Target="../ink/ink1121.xml"/><Relationship Id="rId107" Type="http://schemas.openxmlformats.org/officeDocument/2006/relationships/customXml" Target="../ink/ink1212.xml"/><Relationship Id="rId11" Type="http://schemas.openxmlformats.org/officeDocument/2006/relationships/customXml" Target="../ink/ink1116.xml"/><Relationship Id="rId32" Type="http://schemas.openxmlformats.org/officeDocument/2006/relationships/customXml" Target="../ink/ink1137.xml"/><Relationship Id="rId37" Type="http://schemas.openxmlformats.org/officeDocument/2006/relationships/customXml" Target="../ink/ink1142.xml"/><Relationship Id="rId53" Type="http://schemas.openxmlformats.org/officeDocument/2006/relationships/customXml" Target="../ink/ink1158.xml"/><Relationship Id="rId58" Type="http://schemas.openxmlformats.org/officeDocument/2006/relationships/customXml" Target="../ink/ink1163.xml"/><Relationship Id="rId74" Type="http://schemas.openxmlformats.org/officeDocument/2006/relationships/customXml" Target="../ink/ink1179.xml"/><Relationship Id="rId79" Type="http://schemas.openxmlformats.org/officeDocument/2006/relationships/customXml" Target="../ink/ink1184.xml"/><Relationship Id="rId102" Type="http://schemas.openxmlformats.org/officeDocument/2006/relationships/customXml" Target="../ink/ink1207.xml"/><Relationship Id="rId123" Type="http://schemas.openxmlformats.org/officeDocument/2006/relationships/customXml" Target="../ink/ink1228.xml"/><Relationship Id="rId128" Type="http://schemas.openxmlformats.org/officeDocument/2006/relationships/customXml" Target="../ink/ink1233.xml"/><Relationship Id="rId144" Type="http://schemas.openxmlformats.org/officeDocument/2006/relationships/customXml" Target="../ink/ink1249.xml"/><Relationship Id="rId149" Type="http://schemas.openxmlformats.org/officeDocument/2006/relationships/customXml" Target="../ink/ink1254.xml"/><Relationship Id="rId5" Type="http://schemas.openxmlformats.org/officeDocument/2006/relationships/customXml" Target="../ink/ink1110.xml"/><Relationship Id="rId90" Type="http://schemas.openxmlformats.org/officeDocument/2006/relationships/customXml" Target="../ink/ink1195.xml"/><Relationship Id="rId95" Type="http://schemas.openxmlformats.org/officeDocument/2006/relationships/customXml" Target="../ink/ink1200.xml"/><Relationship Id="rId160" Type="http://schemas.openxmlformats.org/officeDocument/2006/relationships/customXml" Target="../ink/ink1265.xml"/><Relationship Id="rId165" Type="http://schemas.openxmlformats.org/officeDocument/2006/relationships/customXml" Target="../ink/ink1270.xml"/><Relationship Id="rId181" Type="http://schemas.openxmlformats.org/officeDocument/2006/relationships/customXml" Target="../ink/ink1286.xml"/><Relationship Id="rId186" Type="http://schemas.openxmlformats.org/officeDocument/2006/relationships/customXml" Target="../ink/ink1291.xml"/><Relationship Id="rId22" Type="http://schemas.openxmlformats.org/officeDocument/2006/relationships/customXml" Target="../ink/ink1127.xml"/><Relationship Id="rId27" Type="http://schemas.openxmlformats.org/officeDocument/2006/relationships/customXml" Target="../ink/ink1132.xml"/><Relationship Id="rId43" Type="http://schemas.openxmlformats.org/officeDocument/2006/relationships/customXml" Target="../ink/ink1148.xml"/><Relationship Id="rId48" Type="http://schemas.openxmlformats.org/officeDocument/2006/relationships/customXml" Target="../ink/ink1153.xml"/><Relationship Id="rId64" Type="http://schemas.openxmlformats.org/officeDocument/2006/relationships/customXml" Target="../ink/ink1169.xml"/><Relationship Id="rId69" Type="http://schemas.openxmlformats.org/officeDocument/2006/relationships/customXml" Target="../ink/ink1174.xml"/><Relationship Id="rId113" Type="http://schemas.openxmlformats.org/officeDocument/2006/relationships/customXml" Target="../ink/ink1218.xml"/><Relationship Id="rId118" Type="http://schemas.openxmlformats.org/officeDocument/2006/relationships/customXml" Target="../ink/ink1223.xml"/><Relationship Id="rId134" Type="http://schemas.openxmlformats.org/officeDocument/2006/relationships/customXml" Target="../ink/ink1239.xml"/><Relationship Id="rId139" Type="http://schemas.openxmlformats.org/officeDocument/2006/relationships/customXml" Target="../ink/ink1244.xml"/><Relationship Id="rId80" Type="http://schemas.openxmlformats.org/officeDocument/2006/relationships/customXml" Target="../ink/ink1185.xml"/><Relationship Id="rId85" Type="http://schemas.openxmlformats.org/officeDocument/2006/relationships/customXml" Target="../ink/ink1190.xml"/><Relationship Id="rId150" Type="http://schemas.openxmlformats.org/officeDocument/2006/relationships/customXml" Target="../ink/ink1255.xml"/><Relationship Id="rId155" Type="http://schemas.openxmlformats.org/officeDocument/2006/relationships/customXml" Target="../ink/ink1260.xml"/><Relationship Id="rId171" Type="http://schemas.openxmlformats.org/officeDocument/2006/relationships/customXml" Target="../ink/ink1276.xml"/><Relationship Id="rId176" Type="http://schemas.openxmlformats.org/officeDocument/2006/relationships/customXml" Target="../ink/ink1281.xml"/><Relationship Id="rId12" Type="http://schemas.openxmlformats.org/officeDocument/2006/relationships/customXml" Target="../ink/ink1117.xml"/><Relationship Id="rId17" Type="http://schemas.openxmlformats.org/officeDocument/2006/relationships/customXml" Target="../ink/ink1122.xml"/><Relationship Id="rId33" Type="http://schemas.openxmlformats.org/officeDocument/2006/relationships/customXml" Target="../ink/ink1138.xml"/><Relationship Id="rId38" Type="http://schemas.openxmlformats.org/officeDocument/2006/relationships/customXml" Target="../ink/ink1143.xml"/><Relationship Id="rId59" Type="http://schemas.openxmlformats.org/officeDocument/2006/relationships/customXml" Target="../ink/ink1164.xml"/><Relationship Id="rId103" Type="http://schemas.openxmlformats.org/officeDocument/2006/relationships/customXml" Target="../ink/ink1208.xml"/><Relationship Id="rId108" Type="http://schemas.openxmlformats.org/officeDocument/2006/relationships/customXml" Target="../ink/ink1213.xml"/><Relationship Id="rId124" Type="http://schemas.openxmlformats.org/officeDocument/2006/relationships/customXml" Target="../ink/ink1229.xml"/><Relationship Id="rId129" Type="http://schemas.openxmlformats.org/officeDocument/2006/relationships/customXml" Target="../ink/ink1234.xml"/><Relationship Id="rId54" Type="http://schemas.openxmlformats.org/officeDocument/2006/relationships/customXml" Target="../ink/ink1159.xml"/><Relationship Id="rId70" Type="http://schemas.openxmlformats.org/officeDocument/2006/relationships/customXml" Target="../ink/ink1175.xml"/><Relationship Id="rId75" Type="http://schemas.openxmlformats.org/officeDocument/2006/relationships/customXml" Target="../ink/ink1180.xml"/><Relationship Id="rId91" Type="http://schemas.openxmlformats.org/officeDocument/2006/relationships/customXml" Target="../ink/ink1196.xml"/><Relationship Id="rId96" Type="http://schemas.openxmlformats.org/officeDocument/2006/relationships/customXml" Target="../ink/ink1201.xml"/><Relationship Id="rId140" Type="http://schemas.openxmlformats.org/officeDocument/2006/relationships/customXml" Target="../ink/ink1245.xml"/><Relationship Id="rId145" Type="http://schemas.openxmlformats.org/officeDocument/2006/relationships/customXml" Target="../ink/ink1250.xml"/><Relationship Id="rId161" Type="http://schemas.openxmlformats.org/officeDocument/2006/relationships/customXml" Target="../ink/ink1266.xml"/><Relationship Id="rId166" Type="http://schemas.openxmlformats.org/officeDocument/2006/relationships/customXml" Target="../ink/ink1271.xml"/><Relationship Id="rId182" Type="http://schemas.openxmlformats.org/officeDocument/2006/relationships/customXml" Target="../ink/ink1287.xml"/><Relationship Id="rId1" Type="http://schemas.openxmlformats.org/officeDocument/2006/relationships/tags" Target="../tags/tag79.xml"/><Relationship Id="rId6" Type="http://schemas.openxmlformats.org/officeDocument/2006/relationships/customXml" Target="../ink/ink1111.xml"/><Relationship Id="rId23" Type="http://schemas.openxmlformats.org/officeDocument/2006/relationships/customXml" Target="../ink/ink1128.xml"/><Relationship Id="rId28" Type="http://schemas.openxmlformats.org/officeDocument/2006/relationships/customXml" Target="../ink/ink1133.xml"/><Relationship Id="rId49" Type="http://schemas.openxmlformats.org/officeDocument/2006/relationships/customXml" Target="../ink/ink1154.xml"/><Relationship Id="rId114" Type="http://schemas.openxmlformats.org/officeDocument/2006/relationships/customXml" Target="../ink/ink1219.xml"/><Relationship Id="rId119" Type="http://schemas.openxmlformats.org/officeDocument/2006/relationships/customXml" Target="../ink/ink1224.xml"/><Relationship Id="rId44" Type="http://schemas.openxmlformats.org/officeDocument/2006/relationships/customXml" Target="../ink/ink1149.xml"/><Relationship Id="rId60" Type="http://schemas.openxmlformats.org/officeDocument/2006/relationships/customXml" Target="../ink/ink1165.xml"/><Relationship Id="rId65" Type="http://schemas.openxmlformats.org/officeDocument/2006/relationships/customXml" Target="../ink/ink1170.xml"/><Relationship Id="rId81" Type="http://schemas.openxmlformats.org/officeDocument/2006/relationships/customXml" Target="../ink/ink1186.xml"/><Relationship Id="rId86" Type="http://schemas.openxmlformats.org/officeDocument/2006/relationships/customXml" Target="../ink/ink1191.xml"/><Relationship Id="rId130" Type="http://schemas.openxmlformats.org/officeDocument/2006/relationships/customXml" Target="../ink/ink1235.xml"/><Relationship Id="rId135" Type="http://schemas.openxmlformats.org/officeDocument/2006/relationships/customXml" Target="../ink/ink1240.xml"/><Relationship Id="rId151" Type="http://schemas.openxmlformats.org/officeDocument/2006/relationships/customXml" Target="../ink/ink1256.xml"/><Relationship Id="rId156" Type="http://schemas.openxmlformats.org/officeDocument/2006/relationships/customXml" Target="../ink/ink1261.xml"/><Relationship Id="rId177" Type="http://schemas.openxmlformats.org/officeDocument/2006/relationships/customXml" Target="../ink/ink1282.xml"/><Relationship Id="rId4" Type="http://schemas.openxmlformats.org/officeDocument/2006/relationships/customXml" Target="../ink/ink1109.xml"/><Relationship Id="rId9" Type="http://schemas.openxmlformats.org/officeDocument/2006/relationships/customXml" Target="../ink/ink1114.xml"/><Relationship Id="rId172" Type="http://schemas.openxmlformats.org/officeDocument/2006/relationships/customXml" Target="../ink/ink1277.xml"/><Relationship Id="rId180" Type="http://schemas.openxmlformats.org/officeDocument/2006/relationships/customXml" Target="../ink/ink1285.xml"/><Relationship Id="rId13" Type="http://schemas.openxmlformats.org/officeDocument/2006/relationships/customXml" Target="../ink/ink1118.xml"/><Relationship Id="rId18" Type="http://schemas.openxmlformats.org/officeDocument/2006/relationships/customXml" Target="../ink/ink1123.xml"/><Relationship Id="rId39" Type="http://schemas.openxmlformats.org/officeDocument/2006/relationships/customXml" Target="../ink/ink1144.xml"/><Relationship Id="rId109" Type="http://schemas.openxmlformats.org/officeDocument/2006/relationships/customXml" Target="../ink/ink1214.xml"/><Relationship Id="rId34" Type="http://schemas.openxmlformats.org/officeDocument/2006/relationships/customXml" Target="../ink/ink1139.xml"/><Relationship Id="rId50" Type="http://schemas.openxmlformats.org/officeDocument/2006/relationships/customXml" Target="../ink/ink1155.xml"/><Relationship Id="rId55" Type="http://schemas.openxmlformats.org/officeDocument/2006/relationships/customXml" Target="../ink/ink1160.xml"/><Relationship Id="rId76" Type="http://schemas.openxmlformats.org/officeDocument/2006/relationships/customXml" Target="../ink/ink1181.xml"/><Relationship Id="rId97" Type="http://schemas.openxmlformats.org/officeDocument/2006/relationships/customXml" Target="../ink/ink1202.xml"/><Relationship Id="rId104" Type="http://schemas.openxmlformats.org/officeDocument/2006/relationships/customXml" Target="../ink/ink1209.xml"/><Relationship Id="rId120" Type="http://schemas.openxmlformats.org/officeDocument/2006/relationships/customXml" Target="../ink/ink1225.xml"/><Relationship Id="rId125" Type="http://schemas.openxmlformats.org/officeDocument/2006/relationships/customXml" Target="../ink/ink1230.xml"/><Relationship Id="rId141" Type="http://schemas.openxmlformats.org/officeDocument/2006/relationships/customXml" Target="../ink/ink1246.xml"/><Relationship Id="rId146" Type="http://schemas.openxmlformats.org/officeDocument/2006/relationships/customXml" Target="../ink/ink1251.xml"/><Relationship Id="rId167" Type="http://schemas.openxmlformats.org/officeDocument/2006/relationships/customXml" Target="../ink/ink1272.xml"/><Relationship Id="rId7" Type="http://schemas.openxmlformats.org/officeDocument/2006/relationships/customXml" Target="../ink/ink1112.xml"/><Relationship Id="rId71" Type="http://schemas.openxmlformats.org/officeDocument/2006/relationships/customXml" Target="../ink/ink1176.xml"/><Relationship Id="rId92" Type="http://schemas.openxmlformats.org/officeDocument/2006/relationships/customXml" Target="../ink/ink1197.xml"/><Relationship Id="rId162" Type="http://schemas.openxmlformats.org/officeDocument/2006/relationships/customXml" Target="../ink/ink1267.xml"/><Relationship Id="rId183" Type="http://schemas.openxmlformats.org/officeDocument/2006/relationships/customXml" Target="../ink/ink1288.xml"/><Relationship Id="rId2" Type="http://schemas.openxmlformats.org/officeDocument/2006/relationships/slideLayout" Target="../slideLayouts/slideLayout1.xml"/><Relationship Id="rId29" Type="http://schemas.openxmlformats.org/officeDocument/2006/relationships/customXml" Target="../ink/ink1134.xml"/><Relationship Id="rId24" Type="http://schemas.openxmlformats.org/officeDocument/2006/relationships/customXml" Target="../ink/ink1129.xml"/><Relationship Id="rId40" Type="http://schemas.openxmlformats.org/officeDocument/2006/relationships/customXml" Target="../ink/ink1145.xml"/><Relationship Id="rId45" Type="http://schemas.openxmlformats.org/officeDocument/2006/relationships/customXml" Target="../ink/ink1150.xml"/><Relationship Id="rId66" Type="http://schemas.openxmlformats.org/officeDocument/2006/relationships/customXml" Target="../ink/ink1171.xml"/><Relationship Id="rId87" Type="http://schemas.openxmlformats.org/officeDocument/2006/relationships/customXml" Target="../ink/ink1192.xml"/><Relationship Id="rId110" Type="http://schemas.openxmlformats.org/officeDocument/2006/relationships/customXml" Target="../ink/ink1215.xml"/><Relationship Id="rId115" Type="http://schemas.openxmlformats.org/officeDocument/2006/relationships/customXml" Target="../ink/ink1220.xml"/><Relationship Id="rId131" Type="http://schemas.openxmlformats.org/officeDocument/2006/relationships/customXml" Target="../ink/ink1236.xml"/><Relationship Id="rId136" Type="http://schemas.openxmlformats.org/officeDocument/2006/relationships/customXml" Target="../ink/ink1241.xml"/><Relationship Id="rId157" Type="http://schemas.openxmlformats.org/officeDocument/2006/relationships/customXml" Target="../ink/ink1262.xml"/><Relationship Id="rId178" Type="http://schemas.openxmlformats.org/officeDocument/2006/relationships/customXml" Target="../ink/ink1283.xml"/><Relationship Id="rId61" Type="http://schemas.openxmlformats.org/officeDocument/2006/relationships/customXml" Target="../ink/ink1166.xml"/><Relationship Id="rId82" Type="http://schemas.openxmlformats.org/officeDocument/2006/relationships/customXml" Target="../ink/ink1187.xml"/><Relationship Id="rId152" Type="http://schemas.openxmlformats.org/officeDocument/2006/relationships/customXml" Target="../ink/ink1257.xml"/><Relationship Id="rId173" Type="http://schemas.openxmlformats.org/officeDocument/2006/relationships/customXml" Target="../ink/ink1278.xml"/><Relationship Id="rId19" Type="http://schemas.openxmlformats.org/officeDocument/2006/relationships/customXml" Target="../ink/ink1124.xml"/><Relationship Id="rId14" Type="http://schemas.openxmlformats.org/officeDocument/2006/relationships/customXml" Target="../ink/ink1119.xml"/><Relationship Id="rId30" Type="http://schemas.openxmlformats.org/officeDocument/2006/relationships/customXml" Target="../ink/ink1135.xml"/><Relationship Id="rId35" Type="http://schemas.openxmlformats.org/officeDocument/2006/relationships/customXml" Target="../ink/ink1140.xml"/><Relationship Id="rId56" Type="http://schemas.openxmlformats.org/officeDocument/2006/relationships/customXml" Target="../ink/ink1161.xml"/><Relationship Id="rId77" Type="http://schemas.openxmlformats.org/officeDocument/2006/relationships/customXml" Target="../ink/ink1182.xml"/><Relationship Id="rId100" Type="http://schemas.openxmlformats.org/officeDocument/2006/relationships/customXml" Target="../ink/ink1205.xml"/><Relationship Id="rId105" Type="http://schemas.openxmlformats.org/officeDocument/2006/relationships/customXml" Target="../ink/ink1210.xml"/><Relationship Id="rId126" Type="http://schemas.openxmlformats.org/officeDocument/2006/relationships/customXml" Target="../ink/ink1231.xml"/><Relationship Id="rId147" Type="http://schemas.openxmlformats.org/officeDocument/2006/relationships/customXml" Target="../ink/ink1252.xml"/><Relationship Id="rId168" Type="http://schemas.openxmlformats.org/officeDocument/2006/relationships/customXml" Target="../ink/ink1273.xml"/><Relationship Id="rId8" Type="http://schemas.openxmlformats.org/officeDocument/2006/relationships/customXml" Target="../ink/ink1113.xml"/><Relationship Id="rId51" Type="http://schemas.openxmlformats.org/officeDocument/2006/relationships/customXml" Target="../ink/ink1156.xml"/><Relationship Id="rId72" Type="http://schemas.openxmlformats.org/officeDocument/2006/relationships/customXml" Target="../ink/ink1177.xml"/><Relationship Id="rId93" Type="http://schemas.openxmlformats.org/officeDocument/2006/relationships/customXml" Target="../ink/ink1198.xml"/><Relationship Id="rId98" Type="http://schemas.openxmlformats.org/officeDocument/2006/relationships/customXml" Target="../ink/ink1203.xml"/><Relationship Id="rId121" Type="http://schemas.openxmlformats.org/officeDocument/2006/relationships/customXml" Target="../ink/ink1226.xml"/><Relationship Id="rId142" Type="http://schemas.openxmlformats.org/officeDocument/2006/relationships/customXml" Target="../ink/ink1247.xml"/><Relationship Id="rId163" Type="http://schemas.openxmlformats.org/officeDocument/2006/relationships/customXml" Target="../ink/ink1268.xml"/><Relationship Id="rId184" Type="http://schemas.openxmlformats.org/officeDocument/2006/relationships/customXml" Target="../ink/ink1289.xml"/><Relationship Id="rId3" Type="http://schemas.openxmlformats.org/officeDocument/2006/relationships/customXml" Target="../ink/ink1108.xml"/><Relationship Id="rId25" Type="http://schemas.openxmlformats.org/officeDocument/2006/relationships/customXml" Target="../ink/ink1130.xml"/><Relationship Id="rId46" Type="http://schemas.openxmlformats.org/officeDocument/2006/relationships/customXml" Target="../ink/ink1151.xml"/><Relationship Id="rId67" Type="http://schemas.openxmlformats.org/officeDocument/2006/relationships/customXml" Target="../ink/ink1172.xml"/><Relationship Id="rId116" Type="http://schemas.openxmlformats.org/officeDocument/2006/relationships/customXml" Target="../ink/ink1221.xml"/><Relationship Id="rId137" Type="http://schemas.openxmlformats.org/officeDocument/2006/relationships/customXml" Target="../ink/ink1242.xml"/><Relationship Id="rId158" Type="http://schemas.openxmlformats.org/officeDocument/2006/relationships/customXml" Target="../ink/ink1263.xml"/><Relationship Id="rId20" Type="http://schemas.openxmlformats.org/officeDocument/2006/relationships/customXml" Target="../ink/ink1125.xml"/><Relationship Id="rId41" Type="http://schemas.openxmlformats.org/officeDocument/2006/relationships/customXml" Target="../ink/ink1146.xml"/><Relationship Id="rId62" Type="http://schemas.openxmlformats.org/officeDocument/2006/relationships/customXml" Target="../ink/ink1167.xml"/><Relationship Id="rId83" Type="http://schemas.openxmlformats.org/officeDocument/2006/relationships/customXml" Target="../ink/ink1188.xml"/><Relationship Id="rId88" Type="http://schemas.openxmlformats.org/officeDocument/2006/relationships/customXml" Target="../ink/ink1193.xml"/><Relationship Id="rId111" Type="http://schemas.openxmlformats.org/officeDocument/2006/relationships/customXml" Target="../ink/ink1216.xml"/><Relationship Id="rId132" Type="http://schemas.openxmlformats.org/officeDocument/2006/relationships/customXml" Target="../ink/ink1237.xml"/><Relationship Id="rId153" Type="http://schemas.openxmlformats.org/officeDocument/2006/relationships/customXml" Target="../ink/ink1258.xml"/><Relationship Id="rId174" Type="http://schemas.openxmlformats.org/officeDocument/2006/relationships/customXml" Target="../ink/ink1279.xml"/><Relationship Id="rId179" Type="http://schemas.openxmlformats.org/officeDocument/2006/relationships/customXml" Target="../ink/ink1284.xml"/><Relationship Id="rId15" Type="http://schemas.openxmlformats.org/officeDocument/2006/relationships/customXml" Target="../ink/ink1120.xml"/><Relationship Id="rId36" Type="http://schemas.openxmlformats.org/officeDocument/2006/relationships/customXml" Target="../ink/ink1141.xml"/><Relationship Id="rId57" Type="http://schemas.openxmlformats.org/officeDocument/2006/relationships/customXml" Target="../ink/ink1162.xml"/><Relationship Id="rId106" Type="http://schemas.openxmlformats.org/officeDocument/2006/relationships/customXml" Target="../ink/ink1211.xml"/><Relationship Id="rId127" Type="http://schemas.openxmlformats.org/officeDocument/2006/relationships/customXml" Target="../ink/ink1232.xml"/><Relationship Id="rId10" Type="http://schemas.openxmlformats.org/officeDocument/2006/relationships/customXml" Target="../ink/ink1115.xml"/><Relationship Id="rId31" Type="http://schemas.openxmlformats.org/officeDocument/2006/relationships/customXml" Target="../ink/ink1136.xml"/><Relationship Id="rId52" Type="http://schemas.openxmlformats.org/officeDocument/2006/relationships/customXml" Target="../ink/ink1157.xml"/><Relationship Id="rId73" Type="http://schemas.openxmlformats.org/officeDocument/2006/relationships/customXml" Target="../ink/ink1178.xml"/><Relationship Id="rId78" Type="http://schemas.openxmlformats.org/officeDocument/2006/relationships/customXml" Target="../ink/ink1183.xml"/><Relationship Id="rId94" Type="http://schemas.openxmlformats.org/officeDocument/2006/relationships/customXml" Target="../ink/ink1199.xml"/><Relationship Id="rId99" Type="http://schemas.openxmlformats.org/officeDocument/2006/relationships/customXml" Target="../ink/ink1204.xml"/><Relationship Id="rId101" Type="http://schemas.openxmlformats.org/officeDocument/2006/relationships/customXml" Target="../ink/ink1206.xml"/><Relationship Id="rId122" Type="http://schemas.openxmlformats.org/officeDocument/2006/relationships/customXml" Target="../ink/ink1227.xml"/><Relationship Id="rId143" Type="http://schemas.openxmlformats.org/officeDocument/2006/relationships/customXml" Target="../ink/ink1248.xml"/><Relationship Id="rId148" Type="http://schemas.openxmlformats.org/officeDocument/2006/relationships/customXml" Target="../ink/ink1253.xml"/><Relationship Id="rId164" Type="http://schemas.openxmlformats.org/officeDocument/2006/relationships/customXml" Target="../ink/ink1269.xml"/><Relationship Id="rId169" Type="http://schemas.openxmlformats.org/officeDocument/2006/relationships/customXml" Target="../ink/ink1274.xml"/><Relationship Id="rId185" Type="http://schemas.openxmlformats.org/officeDocument/2006/relationships/customXml" Target="../ink/ink129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0.xml"/></Relationships>
</file>

<file path=ppt/slides/_rels/slide18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315.xml"/><Relationship Id="rId21" Type="http://schemas.openxmlformats.org/officeDocument/2006/relationships/customXml" Target="../ink/ink1310.xml"/><Relationship Id="rId34" Type="http://schemas.openxmlformats.org/officeDocument/2006/relationships/customXml" Target="../ink/ink1323.xml"/><Relationship Id="rId42" Type="http://schemas.openxmlformats.org/officeDocument/2006/relationships/customXml" Target="../ink/ink1331.xml"/><Relationship Id="rId47" Type="http://schemas.openxmlformats.org/officeDocument/2006/relationships/customXml" Target="../ink/ink1336.xml"/><Relationship Id="rId50" Type="http://schemas.openxmlformats.org/officeDocument/2006/relationships/customXml" Target="../ink/ink1339.xml"/><Relationship Id="rId55" Type="http://schemas.openxmlformats.org/officeDocument/2006/relationships/customXml" Target="../ink/ink1344.xml"/><Relationship Id="rId63" Type="http://schemas.openxmlformats.org/officeDocument/2006/relationships/customXml" Target="../ink/ink1352.xml"/><Relationship Id="rId68" Type="http://schemas.openxmlformats.org/officeDocument/2006/relationships/customXml" Target="../ink/ink1357.xml"/><Relationship Id="rId76" Type="http://schemas.openxmlformats.org/officeDocument/2006/relationships/customXml" Target="../ink/ink1365.xml"/><Relationship Id="rId84" Type="http://schemas.openxmlformats.org/officeDocument/2006/relationships/customXml" Target="../ink/ink1373.xml"/><Relationship Id="rId89" Type="http://schemas.openxmlformats.org/officeDocument/2006/relationships/customXml" Target="../ink/ink1378.xml"/><Relationship Id="rId97" Type="http://schemas.openxmlformats.org/officeDocument/2006/relationships/customXml" Target="../ink/ink1386.xml"/><Relationship Id="rId7" Type="http://schemas.openxmlformats.org/officeDocument/2006/relationships/customXml" Target="../ink/ink1296.xml"/><Relationship Id="rId71" Type="http://schemas.openxmlformats.org/officeDocument/2006/relationships/customXml" Target="../ink/ink1360.xml"/><Relationship Id="rId92" Type="http://schemas.openxmlformats.org/officeDocument/2006/relationships/customXml" Target="../ink/ink1381.xml"/><Relationship Id="rId2" Type="http://schemas.openxmlformats.org/officeDocument/2006/relationships/slideLayout" Target="../slideLayouts/slideLayout1.xml"/><Relationship Id="rId16" Type="http://schemas.openxmlformats.org/officeDocument/2006/relationships/customXml" Target="../ink/ink1305.xml"/><Relationship Id="rId29" Type="http://schemas.openxmlformats.org/officeDocument/2006/relationships/customXml" Target="../ink/ink1318.xml"/><Relationship Id="rId11" Type="http://schemas.openxmlformats.org/officeDocument/2006/relationships/customXml" Target="../ink/ink1300.xml"/><Relationship Id="rId24" Type="http://schemas.openxmlformats.org/officeDocument/2006/relationships/customXml" Target="../ink/ink1313.xml"/><Relationship Id="rId32" Type="http://schemas.openxmlformats.org/officeDocument/2006/relationships/customXml" Target="../ink/ink1321.xml"/><Relationship Id="rId37" Type="http://schemas.openxmlformats.org/officeDocument/2006/relationships/customXml" Target="../ink/ink1326.xml"/><Relationship Id="rId40" Type="http://schemas.openxmlformats.org/officeDocument/2006/relationships/customXml" Target="../ink/ink1329.xml"/><Relationship Id="rId45" Type="http://schemas.openxmlformats.org/officeDocument/2006/relationships/customXml" Target="../ink/ink1334.xml"/><Relationship Id="rId53" Type="http://schemas.openxmlformats.org/officeDocument/2006/relationships/customXml" Target="../ink/ink1342.xml"/><Relationship Id="rId58" Type="http://schemas.openxmlformats.org/officeDocument/2006/relationships/customXml" Target="../ink/ink1347.xml"/><Relationship Id="rId66" Type="http://schemas.openxmlformats.org/officeDocument/2006/relationships/customXml" Target="../ink/ink1355.xml"/><Relationship Id="rId74" Type="http://schemas.openxmlformats.org/officeDocument/2006/relationships/customXml" Target="../ink/ink1363.xml"/><Relationship Id="rId79" Type="http://schemas.openxmlformats.org/officeDocument/2006/relationships/customXml" Target="../ink/ink1368.xml"/><Relationship Id="rId87" Type="http://schemas.openxmlformats.org/officeDocument/2006/relationships/customXml" Target="../ink/ink1376.xml"/><Relationship Id="rId5" Type="http://schemas.openxmlformats.org/officeDocument/2006/relationships/customXml" Target="../ink/ink1294.xml"/><Relationship Id="rId61" Type="http://schemas.openxmlformats.org/officeDocument/2006/relationships/customXml" Target="../ink/ink1350.xml"/><Relationship Id="rId82" Type="http://schemas.openxmlformats.org/officeDocument/2006/relationships/customXml" Target="../ink/ink1371.xml"/><Relationship Id="rId90" Type="http://schemas.openxmlformats.org/officeDocument/2006/relationships/customXml" Target="../ink/ink1379.xml"/><Relationship Id="rId95" Type="http://schemas.openxmlformats.org/officeDocument/2006/relationships/customXml" Target="../ink/ink1384.xml"/><Relationship Id="rId19" Type="http://schemas.openxmlformats.org/officeDocument/2006/relationships/customXml" Target="../ink/ink1308.xml"/><Relationship Id="rId14" Type="http://schemas.openxmlformats.org/officeDocument/2006/relationships/customXml" Target="../ink/ink1303.xml"/><Relationship Id="rId22" Type="http://schemas.openxmlformats.org/officeDocument/2006/relationships/customXml" Target="../ink/ink1311.xml"/><Relationship Id="rId27" Type="http://schemas.openxmlformats.org/officeDocument/2006/relationships/customXml" Target="../ink/ink1316.xml"/><Relationship Id="rId30" Type="http://schemas.openxmlformats.org/officeDocument/2006/relationships/customXml" Target="../ink/ink1319.xml"/><Relationship Id="rId35" Type="http://schemas.openxmlformats.org/officeDocument/2006/relationships/customXml" Target="../ink/ink1324.xml"/><Relationship Id="rId43" Type="http://schemas.openxmlformats.org/officeDocument/2006/relationships/customXml" Target="../ink/ink1332.xml"/><Relationship Id="rId48" Type="http://schemas.openxmlformats.org/officeDocument/2006/relationships/customXml" Target="../ink/ink1337.xml"/><Relationship Id="rId56" Type="http://schemas.openxmlformats.org/officeDocument/2006/relationships/customXml" Target="../ink/ink1345.xml"/><Relationship Id="rId64" Type="http://schemas.openxmlformats.org/officeDocument/2006/relationships/customXml" Target="../ink/ink1353.xml"/><Relationship Id="rId69" Type="http://schemas.openxmlformats.org/officeDocument/2006/relationships/customXml" Target="../ink/ink1358.xml"/><Relationship Id="rId77" Type="http://schemas.openxmlformats.org/officeDocument/2006/relationships/customXml" Target="../ink/ink1366.xml"/><Relationship Id="rId8" Type="http://schemas.openxmlformats.org/officeDocument/2006/relationships/customXml" Target="../ink/ink1297.xml"/><Relationship Id="rId51" Type="http://schemas.openxmlformats.org/officeDocument/2006/relationships/customXml" Target="../ink/ink1340.xml"/><Relationship Id="rId72" Type="http://schemas.openxmlformats.org/officeDocument/2006/relationships/customXml" Target="../ink/ink1361.xml"/><Relationship Id="rId80" Type="http://schemas.openxmlformats.org/officeDocument/2006/relationships/customXml" Target="../ink/ink1369.xml"/><Relationship Id="rId85" Type="http://schemas.openxmlformats.org/officeDocument/2006/relationships/customXml" Target="../ink/ink1374.xml"/><Relationship Id="rId93" Type="http://schemas.openxmlformats.org/officeDocument/2006/relationships/customXml" Target="../ink/ink1382.xml"/><Relationship Id="rId98" Type="http://schemas.openxmlformats.org/officeDocument/2006/relationships/customXml" Target="../ink/ink1387.xml"/><Relationship Id="rId3" Type="http://schemas.openxmlformats.org/officeDocument/2006/relationships/customXml" Target="../ink/ink1292.xml"/><Relationship Id="rId12" Type="http://schemas.openxmlformats.org/officeDocument/2006/relationships/customXml" Target="../ink/ink1301.xml"/><Relationship Id="rId17" Type="http://schemas.openxmlformats.org/officeDocument/2006/relationships/customXml" Target="../ink/ink1306.xml"/><Relationship Id="rId25" Type="http://schemas.openxmlformats.org/officeDocument/2006/relationships/customXml" Target="../ink/ink1314.xml"/><Relationship Id="rId33" Type="http://schemas.openxmlformats.org/officeDocument/2006/relationships/customXml" Target="../ink/ink1322.xml"/><Relationship Id="rId38" Type="http://schemas.openxmlformats.org/officeDocument/2006/relationships/customXml" Target="../ink/ink1327.xml"/><Relationship Id="rId46" Type="http://schemas.openxmlformats.org/officeDocument/2006/relationships/customXml" Target="../ink/ink1335.xml"/><Relationship Id="rId59" Type="http://schemas.openxmlformats.org/officeDocument/2006/relationships/customXml" Target="../ink/ink1348.xml"/><Relationship Id="rId67" Type="http://schemas.openxmlformats.org/officeDocument/2006/relationships/customXml" Target="../ink/ink1356.xml"/><Relationship Id="rId20" Type="http://schemas.openxmlformats.org/officeDocument/2006/relationships/customXml" Target="../ink/ink1309.xml"/><Relationship Id="rId41" Type="http://schemas.openxmlformats.org/officeDocument/2006/relationships/customXml" Target="../ink/ink1330.xml"/><Relationship Id="rId54" Type="http://schemas.openxmlformats.org/officeDocument/2006/relationships/customXml" Target="../ink/ink1343.xml"/><Relationship Id="rId62" Type="http://schemas.openxmlformats.org/officeDocument/2006/relationships/customXml" Target="../ink/ink1351.xml"/><Relationship Id="rId70" Type="http://schemas.openxmlformats.org/officeDocument/2006/relationships/customXml" Target="../ink/ink1359.xml"/><Relationship Id="rId75" Type="http://schemas.openxmlformats.org/officeDocument/2006/relationships/customXml" Target="../ink/ink1364.xml"/><Relationship Id="rId83" Type="http://schemas.openxmlformats.org/officeDocument/2006/relationships/customXml" Target="../ink/ink1372.xml"/><Relationship Id="rId88" Type="http://schemas.openxmlformats.org/officeDocument/2006/relationships/customXml" Target="../ink/ink1377.xml"/><Relationship Id="rId91" Type="http://schemas.openxmlformats.org/officeDocument/2006/relationships/customXml" Target="../ink/ink1380.xml"/><Relationship Id="rId96" Type="http://schemas.openxmlformats.org/officeDocument/2006/relationships/customXml" Target="../ink/ink1385.xml"/><Relationship Id="rId1" Type="http://schemas.openxmlformats.org/officeDocument/2006/relationships/tags" Target="../tags/tag81.xml"/><Relationship Id="rId6" Type="http://schemas.openxmlformats.org/officeDocument/2006/relationships/customXml" Target="../ink/ink1295.xml"/><Relationship Id="rId15" Type="http://schemas.openxmlformats.org/officeDocument/2006/relationships/customXml" Target="../ink/ink1304.xml"/><Relationship Id="rId23" Type="http://schemas.openxmlformats.org/officeDocument/2006/relationships/customXml" Target="../ink/ink1312.xml"/><Relationship Id="rId28" Type="http://schemas.openxmlformats.org/officeDocument/2006/relationships/customXml" Target="../ink/ink1317.xml"/><Relationship Id="rId36" Type="http://schemas.openxmlformats.org/officeDocument/2006/relationships/customXml" Target="../ink/ink1325.xml"/><Relationship Id="rId49" Type="http://schemas.openxmlformats.org/officeDocument/2006/relationships/customXml" Target="../ink/ink1338.xml"/><Relationship Id="rId57" Type="http://schemas.openxmlformats.org/officeDocument/2006/relationships/customXml" Target="../ink/ink1346.xml"/><Relationship Id="rId10" Type="http://schemas.openxmlformats.org/officeDocument/2006/relationships/customXml" Target="../ink/ink1299.xml"/><Relationship Id="rId31" Type="http://schemas.openxmlformats.org/officeDocument/2006/relationships/customXml" Target="../ink/ink1320.xml"/><Relationship Id="rId44" Type="http://schemas.openxmlformats.org/officeDocument/2006/relationships/customXml" Target="../ink/ink1333.xml"/><Relationship Id="rId52" Type="http://schemas.openxmlformats.org/officeDocument/2006/relationships/customXml" Target="../ink/ink1341.xml"/><Relationship Id="rId60" Type="http://schemas.openxmlformats.org/officeDocument/2006/relationships/customXml" Target="../ink/ink1349.xml"/><Relationship Id="rId65" Type="http://schemas.openxmlformats.org/officeDocument/2006/relationships/customXml" Target="../ink/ink1354.xml"/><Relationship Id="rId73" Type="http://schemas.openxmlformats.org/officeDocument/2006/relationships/customXml" Target="../ink/ink1362.xml"/><Relationship Id="rId78" Type="http://schemas.openxmlformats.org/officeDocument/2006/relationships/customXml" Target="../ink/ink1367.xml"/><Relationship Id="rId81" Type="http://schemas.openxmlformats.org/officeDocument/2006/relationships/customXml" Target="../ink/ink1370.xml"/><Relationship Id="rId86" Type="http://schemas.openxmlformats.org/officeDocument/2006/relationships/customXml" Target="../ink/ink1375.xml"/><Relationship Id="rId94" Type="http://schemas.openxmlformats.org/officeDocument/2006/relationships/customXml" Target="../ink/ink1383.xml"/><Relationship Id="rId4" Type="http://schemas.openxmlformats.org/officeDocument/2006/relationships/customXml" Target="../ink/ink1293.xml"/><Relationship Id="rId9" Type="http://schemas.openxmlformats.org/officeDocument/2006/relationships/customXml" Target="../ink/ink1298.xml"/><Relationship Id="rId13" Type="http://schemas.openxmlformats.org/officeDocument/2006/relationships/customXml" Target="../ink/ink1302.xml"/><Relationship Id="rId18" Type="http://schemas.openxmlformats.org/officeDocument/2006/relationships/customXml" Target="../ink/ink1307.xml"/><Relationship Id="rId39" Type="http://schemas.openxmlformats.org/officeDocument/2006/relationships/customXml" Target="../ink/ink132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2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customXml" Target="../ink/ink20.xml"/><Relationship Id="rId18" Type="http://schemas.openxmlformats.org/officeDocument/2006/relationships/customXml" Target="../ink/ink25.xml"/><Relationship Id="rId26" Type="http://schemas.openxmlformats.org/officeDocument/2006/relationships/customXml" Target="../ink/ink33.xml"/><Relationship Id="rId39" Type="http://schemas.openxmlformats.org/officeDocument/2006/relationships/customXml" Target="../ink/ink46.xml"/><Relationship Id="rId21" Type="http://schemas.openxmlformats.org/officeDocument/2006/relationships/customXml" Target="../ink/ink28.xml"/><Relationship Id="rId34" Type="http://schemas.openxmlformats.org/officeDocument/2006/relationships/customXml" Target="../ink/ink41.xml"/><Relationship Id="rId42" Type="http://schemas.openxmlformats.org/officeDocument/2006/relationships/customXml" Target="../ink/ink49.xml"/><Relationship Id="rId47" Type="http://schemas.openxmlformats.org/officeDocument/2006/relationships/customXml" Target="../ink/ink54.xml"/><Relationship Id="rId50" Type="http://schemas.openxmlformats.org/officeDocument/2006/relationships/customXml" Target="../ink/ink57.xml"/><Relationship Id="rId55" Type="http://schemas.openxmlformats.org/officeDocument/2006/relationships/customXml" Target="../ink/ink62.xml"/><Relationship Id="rId63" Type="http://schemas.openxmlformats.org/officeDocument/2006/relationships/customXml" Target="../ink/ink70.xml"/><Relationship Id="rId68" Type="http://schemas.openxmlformats.org/officeDocument/2006/relationships/customXml" Target="../ink/ink75.xml"/><Relationship Id="rId7" Type="http://schemas.openxmlformats.org/officeDocument/2006/relationships/customXml" Target="../ink/ink14.xml"/><Relationship Id="rId2" Type="http://schemas.openxmlformats.org/officeDocument/2006/relationships/tags" Target="../tags/tag64.xml"/><Relationship Id="rId16" Type="http://schemas.openxmlformats.org/officeDocument/2006/relationships/customXml" Target="../ink/ink23.xml"/><Relationship Id="rId29" Type="http://schemas.openxmlformats.org/officeDocument/2006/relationships/customXml" Target="../ink/ink36.xml"/><Relationship Id="rId1" Type="http://schemas.openxmlformats.org/officeDocument/2006/relationships/tags" Target="../tags/tag63.xml"/><Relationship Id="rId6" Type="http://schemas.openxmlformats.org/officeDocument/2006/relationships/customXml" Target="../ink/ink13.xml"/><Relationship Id="rId11" Type="http://schemas.openxmlformats.org/officeDocument/2006/relationships/customXml" Target="../ink/ink18.xml"/><Relationship Id="rId24" Type="http://schemas.openxmlformats.org/officeDocument/2006/relationships/customXml" Target="../ink/ink31.xml"/><Relationship Id="rId32" Type="http://schemas.openxmlformats.org/officeDocument/2006/relationships/customXml" Target="../ink/ink39.xml"/><Relationship Id="rId37" Type="http://schemas.openxmlformats.org/officeDocument/2006/relationships/customXml" Target="../ink/ink44.xml"/><Relationship Id="rId40" Type="http://schemas.openxmlformats.org/officeDocument/2006/relationships/customXml" Target="../ink/ink47.xml"/><Relationship Id="rId45" Type="http://schemas.openxmlformats.org/officeDocument/2006/relationships/customXml" Target="../ink/ink52.xml"/><Relationship Id="rId53" Type="http://schemas.openxmlformats.org/officeDocument/2006/relationships/customXml" Target="../ink/ink60.xml"/><Relationship Id="rId58" Type="http://schemas.openxmlformats.org/officeDocument/2006/relationships/customXml" Target="../ink/ink65.xml"/><Relationship Id="rId66" Type="http://schemas.openxmlformats.org/officeDocument/2006/relationships/customXml" Target="../ink/ink73.xml"/><Relationship Id="rId5" Type="http://schemas.openxmlformats.org/officeDocument/2006/relationships/image" Target="../media/image1.png"/><Relationship Id="rId15" Type="http://schemas.openxmlformats.org/officeDocument/2006/relationships/customXml" Target="../ink/ink22.xml"/><Relationship Id="rId23" Type="http://schemas.openxmlformats.org/officeDocument/2006/relationships/customXml" Target="../ink/ink30.xml"/><Relationship Id="rId28" Type="http://schemas.openxmlformats.org/officeDocument/2006/relationships/customXml" Target="../ink/ink35.xml"/><Relationship Id="rId36" Type="http://schemas.openxmlformats.org/officeDocument/2006/relationships/customXml" Target="../ink/ink43.xml"/><Relationship Id="rId49" Type="http://schemas.openxmlformats.org/officeDocument/2006/relationships/customXml" Target="../ink/ink56.xml"/><Relationship Id="rId57" Type="http://schemas.openxmlformats.org/officeDocument/2006/relationships/customXml" Target="../ink/ink64.xml"/><Relationship Id="rId61" Type="http://schemas.openxmlformats.org/officeDocument/2006/relationships/customXml" Target="../ink/ink68.xml"/><Relationship Id="rId10" Type="http://schemas.openxmlformats.org/officeDocument/2006/relationships/customXml" Target="../ink/ink17.xml"/><Relationship Id="rId19" Type="http://schemas.openxmlformats.org/officeDocument/2006/relationships/customXml" Target="../ink/ink26.xml"/><Relationship Id="rId31" Type="http://schemas.openxmlformats.org/officeDocument/2006/relationships/customXml" Target="../ink/ink38.xml"/><Relationship Id="rId44" Type="http://schemas.openxmlformats.org/officeDocument/2006/relationships/customXml" Target="../ink/ink51.xml"/><Relationship Id="rId52" Type="http://schemas.openxmlformats.org/officeDocument/2006/relationships/customXml" Target="../ink/ink59.xml"/><Relationship Id="rId60" Type="http://schemas.openxmlformats.org/officeDocument/2006/relationships/customXml" Target="../ink/ink67.xml"/><Relationship Id="rId65" Type="http://schemas.openxmlformats.org/officeDocument/2006/relationships/customXml" Target="../ink/ink72.xml"/><Relationship Id="rId4" Type="http://schemas.openxmlformats.org/officeDocument/2006/relationships/slideLayout" Target="../slideLayouts/slideLayout1.xml"/><Relationship Id="rId9" Type="http://schemas.openxmlformats.org/officeDocument/2006/relationships/customXml" Target="../ink/ink16.xml"/><Relationship Id="rId14" Type="http://schemas.openxmlformats.org/officeDocument/2006/relationships/customXml" Target="../ink/ink21.xml"/><Relationship Id="rId22" Type="http://schemas.openxmlformats.org/officeDocument/2006/relationships/customXml" Target="../ink/ink29.xml"/><Relationship Id="rId27" Type="http://schemas.openxmlformats.org/officeDocument/2006/relationships/customXml" Target="../ink/ink34.xml"/><Relationship Id="rId30" Type="http://schemas.openxmlformats.org/officeDocument/2006/relationships/customXml" Target="../ink/ink37.xml"/><Relationship Id="rId35" Type="http://schemas.openxmlformats.org/officeDocument/2006/relationships/customXml" Target="../ink/ink42.xml"/><Relationship Id="rId43" Type="http://schemas.openxmlformats.org/officeDocument/2006/relationships/customXml" Target="../ink/ink50.xml"/><Relationship Id="rId48" Type="http://schemas.openxmlformats.org/officeDocument/2006/relationships/customXml" Target="../ink/ink55.xml"/><Relationship Id="rId56" Type="http://schemas.openxmlformats.org/officeDocument/2006/relationships/customXml" Target="../ink/ink63.xml"/><Relationship Id="rId64" Type="http://schemas.openxmlformats.org/officeDocument/2006/relationships/customXml" Target="../ink/ink71.xml"/><Relationship Id="rId8" Type="http://schemas.openxmlformats.org/officeDocument/2006/relationships/customXml" Target="../ink/ink15.xml"/><Relationship Id="rId51" Type="http://schemas.openxmlformats.org/officeDocument/2006/relationships/customXml" Target="../ink/ink58.xml"/><Relationship Id="rId3" Type="http://schemas.openxmlformats.org/officeDocument/2006/relationships/tags" Target="../tags/tag65.xml"/><Relationship Id="rId12" Type="http://schemas.openxmlformats.org/officeDocument/2006/relationships/customXml" Target="../ink/ink19.xml"/><Relationship Id="rId17" Type="http://schemas.openxmlformats.org/officeDocument/2006/relationships/customXml" Target="../ink/ink24.xml"/><Relationship Id="rId25" Type="http://schemas.openxmlformats.org/officeDocument/2006/relationships/customXml" Target="../ink/ink32.xml"/><Relationship Id="rId33" Type="http://schemas.openxmlformats.org/officeDocument/2006/relationships/customXml" Target="../ink/ink40.xml"/><Relationship Id="rId38" Type="http://schemas.openxmlformats.org/officeDocument/2006/relationships/customXml" Target="../ink/ink45.xml"/><Relationship Id="rId46" Type="http://schemas.openxmlformats.org/officeDocument/2006/relationships/customXml" Target="../ink/ink53.xml"/><Relationship Id="rId59" Type="http://schemas.openxmlformats.org/officeDocument/2006/relationships/customXml" Target="../ink/ink66.xml"/><Relationship Id="rId67" Type="http://schemas.openxmlformats.org/officeDocument/2006/relationships/customXml" Target="../ink/ink74.xml"/><Relationship Id="rId20" Type="http://schemas.openxmlformats.org/officeDocument/2006/relationships/customXml" Target="../ink/ink27.xml"/><Relationship Id="rId41" Type="http://schemas.openxmlformats.org/officeDocument/2006/relationships/customXml" Target="../ink/ink48.xml"/><Relationship Id="rId54" Type="http://schemas.openxmlformats.org/officeDocument/2006/relationships/customXml" Target="../ink/ink61.xml"/><Relationship Id="rId62" Type="http://schemas.openxmlformats.org/officeDocument/2006/relationships/customXml" Target="../ink/ink6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397.xml"/><Relationship Id="rId18" Type="http://schemas.openxmlformats.org/officeDocument/2006/relationships/customXml" Target="../ink/ink1402.xml"/><Relationship Id="rId26" Type="http://schemas.openxmlformats.org/officeDocument/2006/relationships/customXml" Target="../ink/ink1410.xml"/><Relationship Id="rId39" Type="http://schemas.openxmlformats.org/officeDocument/2006/relationships/customXml" Target="../ink/ink1423.xml"/><Relationship Id="rId3" Type="http://schemas.openxmlformats.org/officeDocument/2006/relationships/image" Target="../media/image10.png"/><Relationship Id="rId21" Type="http://schemas.openxmlformats.org/officeDocument/2006/relationships/customXml" Target="../ink/ink1405.xml"/><Relationship Id="rId34" Type="http://schemas.openxmlformats.org/officeDocument/2006/relationships/customXml" Target="../ink/ink1418.xml"/><Relationship Id="rId42" Type="http://schemas.openxmlformats.org/officeDocument/2006/relationships/customXml" Target="../ink/ink1426.xml"/><Relationship Id="rId47" Type="http://schemas.openxmlformats.org/officeDocument/2006/relationships/customXml" Target="../ink/ink1431.xml"/><Relationship Id="rId50" Type="http://schemas.openxmlformats.org/officeDocument/2006/relationships/customXml" Target="../ink/ink1434.xml"/><Relationship Id="rId7" Type="http://schemas.openxmlformats.org/officeDocument/2006/relationships/customXml" Target="../ink/ink1391.xml"/><Relationship Id="rId12" Type="http://schemas.openxmlformats.org/officeDocument/2006/relationships/customXml" Target="../ink/ink1396.xml"/><Relationship Id="rId17" Type="http://schemas.openxmlformats.org/officeDocument/2006/relationships/customXml" Target="../ink/ink1401.xml"/><Relationship Id="rId25" Type="http://schemas.openxmlformats.org/officeDocument/2006/relationships/customXml" Target="../ink/ink1409.xml"/><Relationship Id="rId33" Type="http://schemas.openxmlformats.org/officeDocument/2006/relationships/customXml" Target="../ink/ink1417.xml"/><Relationship Id="rId38" Type="http://schemas.openxmlformats.org/officeDocument/2006/relationships/customXml" Target="../ink/ink1422.xml"/><Relationship Id="rId46" Type="http://schemas.openxmlformats.org/officeDocument/2006/relationships/customXml" Target="../ink/ink1430.xml"/><Relationship Id="rId2" Type="http://schemas.openxmlformats.org/officeDocument/2006/relationships/slideLayout" Target="../slideLayouts/slideLayout1.xml"/><Relationship Id="rId16" Type="http://schemas.openxmlformats.org/officeDocument/2006/relationships/customXml" Target="../ink/ink1400.xml"/><Relationship Id="rId20" Type="http://schemas.openxmlformats.org/officeDocument/2006/relationships/customXml" Target="../ink/ink1404.xml"/><Relationship Id="rId29" Type="http://schemas.openxmlformats.org/officeDocument/2006/relationships/customXml" Target="../ink/ink1413.xml"/><Relationship Id="rId41" Type="http://schemas.openxmlformats.org/officeDocument/2006/relationships/customXml" Target="../ink/ink1425.xml"/><Relationship Id="rId1" Type="http://schemas.openxmlformats.org/officeDocument/2006/relationships/tags" Target="../tags/tag83.xml"/><Relationship Id="rId6" Type="http://schemas.openxmlformats.org/officeDocument/2006/relationships/customXml" Target="../ink/ink1390.xml"/><Relationship Id="rId11" Type="http://schemas.openxmlformats.org/officeDocument/2006/relationships/customXml" Target="../ink/ink1395.xml"/><Relationship Id="rId24" Type="http://schemas.openxmlformats.org/officeDocument/2006/relationships/customXml" Target="../ink/ink1408.xml"/><Relationship Id="rId32" Type="http://schemas.openxmlformats.org/officeDocument/2006/relationships/customXml" Target="../ink/ink1416.xml"/><Relationship Id="rId37" Type="http://schemas.openxmlformats.org/officeDocument/2006/relationships/customXml" Target="../ink/ink1421.xml"/><Relationship Id="rId40" Type="http://schemas.openxmlformats.org/officeDocument/2006/relationships/customXml" Target="../ink/ink1424.xml"/><Relationship Id="rId45" Type="http://schemas.openxmlformats.org/officeDocument/2006/relationships/customXml" Target="../ink/ink1429.xml"/><Relationship Id="rId53" Type="http://schemas.openxmlformats.org/officeDocument/2006/relationships/customXml" Target="../ink/ink1437.xml"/><Relationship Id="rId5" Type="http://schemas.openxmlformats.org/officeDocument/2006/relationships/customXml" Target="../ink/ink1389.xml"/><Relationship Id="rId15" Type="http://schemas.openxmlformats.org/officeDocument/2006/relationships/customXml" Target="../ink/ink1399.xml"/><Relationship Id="rId23" Type="http://schemas.openxmlformats.org/officeDocument/2006/relationships/customXml" Target="../ink/ink1407.xml"/><Relationship Id="rId28" Type="http://schemas.openxmlformats.org/officeDocument/2006/relationships/customXml" Target="../ink/ink1412.xml"/><Relationship Id="rId36" Type="http://schemas.openxmlformats.org/officeDocument/2006/relationships/customXml" Target="../ink/ink1420.xml"/><Relationship Id="rId49" Type="http://schemas.openxmlformats.org/officeDocument/2006/relationships/customXml" Target="../ink/ink1433.xml"/><Relationship Id="rId10" Type="http://schemas.openxmlformats.org/officeDocument/2006/relationships/customXml" Target="../ink/ink1394.xml"/><Relationship Id="rId19" Type="http://schemas.openxmlformats.org/officeDocument/2006/relationships/customXml" Target="../ink/ink1403.xml"/><Relationship Id="rId31" Type="http://schemas.openxmlformats.org/officeDocument/2006/relationships/customXml" Target="../ink/ink1415.xml"/><Relationship Id="rId44" Type="http://schemas.openxmlformats.org/officeDocument/2006/relationships/customXml" Target="../ink/ink1428.xml"/><Relationship Id="rId52" Type="http://schemas.openxmlformats.org/officeDocument/2006/relationships/customXml" Target="../ink/ink1436.xml"/><Relationship Id="rId4" Type="http://schemas.openxmlformats.org/officeDocument/2006/relationships/customXml" Target="../ink/ink1388.xml"/><Relationship Id="rId9" Type="http://schemas.openxmlformats.org/officeDocument/2006/relationships/customXml" Target="../ink/ink1393.xml"/><Relationship Id="rId14" Type="http://schemas.openxmlformats.org/officeDocument/2006/relationships/customXml" Target="../ink/ink1398.xml"/><Relationship Id="rId22" Type="http://schemas.openxmlformats.org/officeDocument/2006/relationships/customXml" Target="../ink/ink1406.xml"/><Relationship Id="rId27" Type="http://schemas.openxmlformats.org/officeDocument/2006/relationships/customXml" Target="../ink/ink1411.xml"/><Relationship Id="rId30" Type="http://schemas.openxmlformats.org/officeDocument/2006/relationships/customXml" Target="../ink/ink1414.xml"/><Relationship Id="rId35" Type="http://schemas.openxmlformats.org/officeDocument/2006/relationships/customXml" Target="../ink/ink1419.xml"/><Relationship Id="rId43" Type="http://schemas.openxmlformats.org/officeDocument/2006/relationships/customXml" Target="../ink/ink1427.xml"/><Relationship Id="rId48" Type="http://schemas.openxmlformats.org/officeDocument/2006/relationships/customXml" Target="../ink/ink1432.xml"/><Relationship Id="rId8" Type="http://schemas.openxmlformats.org/officeDocument/2006/relationships/customXml" Target="../ink/ink1392.xml"/><Relationship Id="rId51" Type="http://schemas.openxmlformats.org/officeDocument/2006/relationships/customXml" Target="../ink/ink1435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42.xml"/><Relationship Id="rId13" Type="http://schemas.openxmlformats.org/officeDocument/2006/relationships/customXml" Target="../ink/ink1447.xml"/><Relationship Id="rId18" Type="http://schemas.openxmlformats.org/officeDocument/2006/relationships/customXml" Target="../ink/ink1452.xml"/><Relationship Id="rId26" Type="http://schemas.openxmlformats.org/officeDocument/2006/relationships/customXml" Target="../ink/ink1460.xml"/><Relationship Id="rId39" Type="http://schemas.openxmlformats.org/officeDocument/2006/relationships/customXml" Target="../ink/ink1473.xml"/><Relationship Id="rId3" Type="http://schemas.openxmlformats.org/officeDocument/2006/relationships/image" Target="../media/image11.png"/><Relationship Id="rId21" Type="http://schemas.openxmlformats.org/officeDocument/2006/relationships/customXml" Target="../ink/ink1455.xml"/><Relationship Id="rId34" Type="http://schemas.openxmlformats.org/officeDocument/2006/relationships/customXml" Target="../ink/ink1468.xml"/><Relationship Id="rId42" Type="http://schemas.openxmlformats.org/officeDocument/2006/relationships/customXml" Target="../ink/ink1476.xml"/><Relationship Id="rId7" Type="http://schemas.openxmlformats.org/officeDocument/2006/relationships/customXml" Target="../ink/ink1441.xml"/><Relationship Id="rId12" Type="http://schemas.openxmlformats.org/officeDocument/2006/relationships/customXml" Target="../ink/ink1446.xml"/><Relationship Id="rId17" Type="http://schemas.openxmlformats.org/officeDocument/2006/relationships/customXml" Target="../ink/ink1451.xml"/><Relationship Id="rId25" Type="http://schemas.openxmlformats.org/officeDocument/2006/relationships/customXml" Target="../ink/ink1459.xml"/><Relationship Id="rId33" Type="http://schemas.openxmlformats.org/officeDocument/2006/relationships/customXml" Target="../ink/ink1467.xml"/><Relationship Id="rId38" Type="http://schemas.openxmlformats.org/officeDocument/2006/relationships/customXml" Target="../ink/ink1472.xml"/><Relationship Id="rId2" Type="http://schemas.openxmlformats.org/officeDocument/2006/relationships/slideLayout" Target="../slideLayouts/slideLayout1.xml"/><Relationship Id="rId16" Type="http://schemas.openxmlformats.org/officeDocument/2006/relationships/customXml" Target="../ink/ink1450.xml"/><Relationship Id="rId20" Type="http://schemas.openxmlformats.org/officeDocument/2006/relationships/customXml" Target="../ink/ink1454.xml"/><Relationship Id="rId29" Type="http://schemas.openxmlformats.org/officeDocument/2006/relationships/customXml" Target="../ink/ink1463.xml"/><Relationship Id="rId41" Type="http://schemas.openxmlformats.org/officeDocument/2006/relationships/customXml" Target="../ink/ink1475.xml"/><Relationship Id="rId1" Type="http://schemas.openxmlformats.org/officeDocument/2006/relationships/tags" Target="../tags/tag84.xml"/><Relationship Id="rId6" Type="http://schemas.openxmlformats.org/officeDocument/2006/relationships/customXml" Target="../ink/ink1440.xml"/><Relationship Id="rId11" Type="http://schemas.openxmlformats.org/officeDocument/2006/relationships/customXml" Target="../ink/ink1445.xml"/><Relationship Id="rId24" Type="http://schemas.openxmlformats.org/officeDocument/2006/relationships/customXml" Target="../ink/ink1458.xml"/><Relationship Id="rId32" Type="http://schemas.openxmlformats.org/officeDocument/2006/relationships/customXml" Target="../ink/ink1466.xml"/><Relationship Id="rId37" Type="http://schemas.openxmlformats.org/officeDocument/2006/relationships/customXml" Target="../ink/ink1471.xml"/><Relationship Id="rId40" Type="http://schemas.openxmlformats.org/officeDocument/2006/relationships/customXml" Target="../ink/ink1474.xml"/><Relationship Id="rId45" Type="http://schemas.openxmlformats.org/officeDocument/2006/relationships/customXml" Target="../ink/ink1479.xml"/><Relationship Id="rId5" Type="http://schemas.openxmlformats.org/officeDocument/2006/relationships/customXml" Target="../ink/ink1439.xml"/><Relationship Id="rId15" Type="http://schemas.openxmlformats.org/officeDocument/2006/relationships/customXml" Target="../ink/ink1449.xml"/><Relationship Id="rId23" Type="http://schemas.openxmlformats.org/officeDocument/2006/relationships/customXml" Target="../ink/ink1457.xml"/><Relationship Id="rId28" Type="http://schemas.openxmlformats.org/officeDocument/2006/relationships/customXml" Target="../ink/ink1462.xml"/><Relationship Id="rId36" Type="http://schemas.openxmlformats.org/officeDocument/2006/relationships/customXml" Target="../ink/ink1470.xml"/><Relationship Id="rId10" Type="http://schemas.openxmlformats.org/officeDocument/2006/relationships/customXml" Target="../ink/ink1444.xml"/><Relationship Id="rId19" Type="http://schemas.openxmlformats.org/officeDocument/2006/relationships/customXml" Target="../ink/ink1453.xml"/><Relationship Id="rId31" Type="http://schemas.openxmlformats.org/officeDocument/2006/relationships/customXml" Target="../ink/ink1465.xml"/><Relationship Id="rId44" Type="http://schemas.openxmlformats.org/officeDocument/2006/relationships/customXml" Target="../ink/ink1478.xml"/><Relationship Id="rId4" Type="http://schemas.openxmlformats.org/officeDocument/2006/relationships/customXml" Target="../ink/ink1438.xml"/><Relationship Id="rId9" Type="http://schemas.openxmlformats.org/officeDocument/2006/relationships/customXml" Target="../ink/ink1443.xml"/><Relationship Id="rId14" Type="http://schemas.openxmlformats.org/officeDocument/2006/relationships/customXml" Target="../ink/ink1448.xml"/><Relationship Id="rId22" Type="http://schemas.openxmlformats.org/officeDocument/2006/relationships/customXml" Target="../ink/ink1456.xml"/><Relationship Id="rId27" Type="http://schemas.openxmlformats.org/officeDocument/2006/relationships/customXml" Target="../ink/ink1461.xml"/><Relationship Id="rId30" Type="http://schemas.openxmlformats.org/officeDocument/2006/relationships/customXml" Target="../ink/ink1464.xml"/><Relationship Id="rId35" Type="http://schemas.openxmlformats.org/officeDocument/2006/relationships/customXml" Target="../ink/ink1469.xml"/><Relationship Id="rId43" Type="http://schemas.openxmlformats.org/officeDocument/2006/relationships/customXml" Target="../ink/ink147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98.xml"/><Relationship Id="rId21" Type="http://schemas.openxmlformats.org/officeDocument/2006/relationships/customXml" Target="../ink/ink93.xml"/><Relationship Id="rId42" Type="http://schemas.openxmlformats.org/officeDocument/2006/relationships/customXml" Target="../ink/ink114.xml"/><Relationship Id="rId47" Type="http://schemas.openxmlformats.org/officeDocument/2006/relationships/customXml" Target="../ink/ink119.xml"/><Relationship Id="rId63" Type="http://schemas.openxmlformats.org/officeDocument/2006/relationships/customXml" Target="../ink/ink135.xml"/><Relationship Id="rId68" Type="http://schemas.openxmlformats.org/officeDocument/2006/relationships/customXml" Target="../ink/ink140.xml"/><Relationship Id="rId84" Type="http://schemas.openxmlformats.org/officeDocument/2006/relationships/customXml" Target="../ink/ink156.xml"/><Relationship Id="rId89" Type="http://schemas.openxmlformats.org/officeDocument/2006/relationships/customXml" Target="../ink/ink161.xml"/><Relationship Id="rId7" Type="http://schemas.openxmlformats.org/officeDocument/2006/relationships/customXml" Target="../ink/ink79.xml"/><Relationship Id="rId71" Type="http://schemas.openxmlformats.org/officeDocument/2006/relationships/customXml" Target="../ink/ink143.xml"/><Relationship Id="rId92" Type="http://schemas.openxmlformats.org/officeDocument/2006/relationships/customXml" Target="../ink/ink164.xml"/><Relationship Id="rId2" Type="http://schemas.openxmlformats.org/officeDocument/2006/relationships/slideLayout" Target="../slideLayouts/slideLayout1.xml"/><Relationship Id="rId16" Type="http://schemas.openxmlformats.org/officeDocument/2006/relationships/customXml" Target="../ink/ink88.xml"/><Relationship Id="rId29" Type="http://schemas.openxmlformats.org/officeDocument/2006/relationships/customXml" Target="../ink/ink101.xml"/><Relationship Id="rId107" Type="http://schemas.openxmlformats.org/officeDocument/2006/relationships/customXml" Target="../ink/ink179.xml"/><Relationship Id="rId11" Type="http://schemas.openxmlformats.org/officeDocument/2006/relationships/customXml" Target="../ink/ink83.xml"/><Relationship Id="rId24" Type="http://schemas.openxmlformats.org/officeDocument/2006/relationships/customXml" Target="../ink/ink96.xml"/><Relationship Id="rId32" Type="http://schemas.openxmlformats.org/officeDocument/2006/relationships/customXml" Target="../ink/ink104.xml"/><Relationship Id="rId37" Type="http://schemas.openxmlformats.org/officeDocument/2006/relationships/customXml" Target="../ink/ink109.xml"/><Relationship Id="rId40" Type="http://schemas.openxmlformats.org/officeDocument/2006/relationships/customXml" Target="../ink/ink112.xml"/><Relationship Id="rId45" Type="http://schemas.openxmlformats.org/officeDocument/2006/relationships/customXml" Target="../ink/ink117.xml"/><Relationship Id="rId53" Type="http://schemas.openxmlformats.org/officeDocument/2006/relationships/customXml" Target="../ink/ink125.xml"/><Relationship Id="rId58" Type="http://schemas.openxmlformats.org/officeDocument/2006/relationships/customXml" Target="../ink/ink130.xml"/><Relationship Id="rId66" Type="http://schemas.openxmlformats.org/officeDocument/2006/relationships/customXml" Target="../ink/ink138.xml"/><Relationship Id="rId74" Type="http://schemas.openxmlformats.org/officeDocument/2006/relationships/customXml" Target="../ink/ink146.xml"/><Relationship Id="rId79" Type="http://schemas.openxmlformats.org/officeDocument/2006/relationships/customXml" Target="../ink/ink151.xml"/><Relationship Id="rId87" Type="http://schemas.openxmlformats.org/officeDocument/2006/relationships/customXml" Target="../ink/ink159.xml"/><Relationship Id="rId102" Type="http://schemas.openxmlformats.org/officeDocument/2006/relationships/customXml" Target="../ink/ink174.xml"/><Relationship Id="rId5" Type="http://schemas.openxmlformats.org/officeDocument/2006/relationships/customXml" Target="../ink/ink77.xml"/><Relationship Id="rId61" Type="http://schemas.openxmlformats.org/officeDocument/2006/relationships/customXml" Target="../ink/ink133.xml"/><Relationship Id="rId82" Type="http://schemas.openxmlformats.org/officeDocument/2006/relationships/customXml" Target="../ink/ink154.xml"/><Relationship Id="rId90" Type="http://schemas.openxmlformats.org/officeDocument/2006/relationships/customXml" Target="../ink/ink162.xml"/><Relationship Id="rId95" Type="http://schemas.openxmlformats.org/officeDocument/2006/relationships/customXml" Target="../ink/ink167.xml"/><Relationship Id="rId19" Type="http://schemas.openxmlformats.org/officeDocument/2006/relationships/customXml" Target="../ink/ink91.xml"/><Relationship Id="rId14" Type="http://schemas.openxmlformats.org/officeDocument/2006/relationships/customXml" Target="../ink/ink86.xml"/><Relationship Id="rId22" Type="http://schemas.openxmlformats.org/officeDocument/2006/relationships/customXml" Target="../ink/ink94.xml"/><Relationship Id="rId27" Type="http://schemas.openxmlformats.org/officeDocument/2006/relationships/customXml" Target="../ink/ink99.xml"/><Relationship Id="rId30" Type="http://schemas.openxmlformats.org/officeDocument/2006/relationships/customXml" Target="../ink/ink102.xml"/><Relationship Id="rId35" Type="http://schemas.openxmlformats.org/officeDocument/2006/relationships/customXml" Target="../ink/ink107.xml"/><Relationship Id="rId43" Type="http://schemas.openxmlformats.org/officeDocument/2006/relationships/customXml" Target="../ink/ink115.xml"/><Relationship Id="rId48" Type="http://schemas.openxmlformats.org/officeDocument/2006/relationships/customXml" Target="../ink/ink120.xml"/><Relationship Id="rId56" Type="http://schemas.openxmlformats.org/officeDocument/2006/relationships/customXml" Target="../ink/ink128.xml"/><Relationship Id="rId64" Type="http://schemas.openxmlformats.org/officeDocument/2006/relationships/customXml" Target="../ink/ink136.xml"/><Relationship Id="rId69" Type="http://schemas.openxmlformats.org/officeDocument/2006/relationships/customXml" Target="../ink/ink141.xml"/><Relationship Id="rId77" Type="http://schemas.openxmlformats.org/officeDocument/2006/relationships/customXml" Target="../ink/ink149.xml"/><Relationship Id="rId100" Type="http://schemas.openxmlformats.org/officeDocument/2006/relationships/customXml" Target="../ink/ink172.xml"/><Relationship Id="rId105" Type="http://schemas.openxmlformats.org/officeDocument/2006/relationships/customXml" Target="../ink/ink177.xml"/><Relationship Id="rId8" Type="http://schemas.openxmlformats.org/officeDocument/2006/relationships/customXml" Target="../ink/ink80.xml"/><Relationship Id="rId51" Type="http://schemas.openxmlformats.org/officeDocument/2006/relationships/customXml" Target="../ink/ink123.xml"/><Relationship Id="rId72" Type="http://schemas.openxmlformats.org/officeDocument/2006/relationships/customXml" Target="../ink/ink144.xml"/><Relationship Id="rId80" Type="http://schemas.openxmlformats.org/officeDocument/2006/relationships/customXml" Target="../ink/ink152.xml"/><Relationship Id="rId85" Type="http://schemas.openxmlformats.org/officeDocument/2006/relationships/customXml" Target="../ink/ink157.xml"/><Relationship Id="rId93" Type="http://schemas.openxmlformats.org/officeDocument/2006/relationships/customXml" Target="../ink/ink165.xml"/><Relationship Id="rId98" Type="http://schemas.openxmlformats.org/officeDocument/2006/relationships/customXml" Target="../ink/ink170.xml"/><Relationship Id="rId3" Type="http://schemas.openxmlformats.org/officeDocument/2006/relationships/image" Target="../media/image2.png"/><Relationship Id="rId12" Type="http://schemas.openxmlformats.org/officeDocument/2006/relationships/customXml" Target="../ink/ink84.xml"/><Relationship Id="rId17" Type="http://schemas.openxmlformats.org/officeDocument/2006/relationships/customXml" Target="../ink/ink89.xml"/><Relationship Id="rId25" Type="http://schemas.openxmlformats.org/officeDocument/2006/relationships/customXml" Target="../ink/ink97.xml"/><Relationship Id="rId33" Type="http://schemas.openxmlformats.org/officeDocument/2006/relationships/customXml" Target="../ink/ink105.xml"/><Relationship Id="rId38" Type="http://schemas.openxmlformats.org/officeDocument/2006/relationships/customXml" Target="../ink/ink110.xml"/><Relationship Id="rId46" Type="http://schemas.openxmlformats.org/officeDocument/2006/relationships/customXml" Target="../ink/ink118.xml"/><Relationship Id="rId59" Type="http://schemas.openxmlformats.org/officeDocument/2006/relationships/customXml" Target="../ink/ink131.xml"/><Relationship Id="rId67" Type="http://schemas.openxmlformats.org/officeDocument/2006/relationships/customXml" Target="../ink/ink139.xml"/><Relationship Id="rId103" Type="http://schemas.openxmlformats.org/officeDocument/2006/relationships/customXml" Target="../ink/ink175.xml"/><Relationship Id="rId20" Type="http://schemas.openxmlformats.org/officeDocument/2006/relationships/customXml" Target="../ink/ink92.xml"/><Relationship Id="rId41" Type="http://schemas.openxmlformats.org/officeDocument/2006/relationships/customXml" Target="../ink/ink113.xml"/><Relationship Id="rId54" Type="http://schemas.openxmlformats.org/officeDocument/2006/relationships/customXml" Target="../ink/ink126.xml"/><Relationship Id="rId62" Type="http://schemas.openxmlformats.org/officeDocument/2006/relationships/customXml" Target="../ink/ink134.xml"/><Relationship Id="rId70" Type="http://schemas.openxmlformats.org/officeDocument/2006/relationships/customXml" Target="../ink/ink142.xml"/><Relationship Id="rId75" Type="http://schemas.openxmlformats.org/officeDocument/2006/relationships/customXml" Target="../ink/ink147.xml"/><Relationship Id="rId83" Type="http://schemas.openxmlformats.org/officeDocument/2006/relationships/customXml" Target="../ink/ink155.xml"/><Relationship Id="rId88" Type="http://schemas.openxmlformats.org/officeDocument/2006/relationships/customXml" Target="../ink/ink160.xml"/><Relationship Id="rId91" Type="http://schemas.openxmlformats.org/officeDocument/2006/relationships/customXml" Target="../ink/ink163.xml"/><Relationship Id="rId96" Type="http://schemas.openxmlformats.org/officeDocument/2006/relationships/customXml" Target="../ink/ink168.xml"/><Relationship Id="rId1" Type="http://schemas.openxmlformats.org/officeDocument/2006/relationships/tags" Target="../tags/tag66.xml"/><Relationship Id="rId6" Type="http://schemas.openxmlformats.org/officeDocument/2006/relationships/customXml" Target="../ink/ink78.xml"/><Relationship Id="rId15" Type="http://schemas.openxmlformats.org/officeDocument/2006/relationships/customXml" Target="../ink/ink87.xml"/><Relationship Id="rId23" Type="http://schemas.openxmlformats.org/officeDocument/2006/relationships/customXml" Target="../ink/ink95.xml"/><Relationship Id="rId28" Type="http://schemas.openxmlformats.org/officeDocument/2006/relationships/customXml" Target="../ink/ink100.xml"/><Relationship Id="rId36" Type="http://schemas.openxmlformats.org/officeDocument/2006/relationships/customXml" Target="../ink/ink108.xml"/><Relationship Id="rId49" Type="http://schemas.openxmlformats.org/officeDocument/2006/relationships/customXml" Target="../ink/ink121.xml"/><Relationship Id="rId57" Type="http://schemas.openxmlformats.org/officeDocument/2006/relationships/customXml" Target="../ink/ink129.xml"/><Relationship Id="rId106" Type="http://schemas.openxmlformats.org/officeDocument/2006/relationships/customXml" Target="../ink/ink178.xml"/><Relationship Id="rId10" Type="http://schemas.openxmlformats.org/officeDocument/2006/relationships/customXml" Target="../ink/ink82.xml"/><Relationship Id="rId31" Type="http://schemas.openxmlformats.org/officeDocument/2006/relationships/customXml" Target="../ink/ink103.xml"/><Relationship Id="rId44" Type="http://schemas.openxmlformats.org/officeDocument/2006/relationships/customXml" Target="../ink/ink116.xml"/><Relationship Id="rId52" Type="http://schemas.openxmlformats.org/officeDocument/2006/relationships/customXml" Target="../ink/ink124.xml"/><Relationship Id="rId60" Type="http://schemas.openxmlformats.org/officeDocument/2006/relationships/customXml" Target="../ink/ink132.xml"/><Relationship Id="rId65" Type="http://schemas.openxmlformats.org/officeDocument/2006/relationships/customXml" Target="../ink/ink137.xml"/><Relationship Id="rId73" Type="http://schemas.openxmlformats.org/officeDocument/2006/relationships/customXml" Target="../ink/ink145.xml"/><Relationship Id="rId78" Type="http://schemas.openxmlformats.org/officeDocument/2006/relationships/customXml" Target="../ink/ink150.xml"/><Relationship Id="rId81" Type="http://schemas.openxmlformats.org/officeDocument/2006/relationships/customXml" Target="../ink/ink153.xml"/><Relationship Id="rId86" Type="http://schemas.openxmlformats.org/officeDocument/2006/relationships/customXml" Target="../ink/ink158.xml"/><Relationship Id="rId94" Type="http://schemas.openxmlformats.org/officeDocument/2006/relationships/customXml" Target="../ink/ink166.xml"/><Relationship Id="rId99" Type="http://schemas.openxmlformats.org/officeDocument/2006/relationships/customXml" Target="../ink/ink171.xml"/><Relationship Id="rId101" Type="http://schemas.openxmlformats.org/officeDocument/2006/relationships/customXml" Target="../ink/ink173.xml"/><Relationship Id="rId4" Type="http://schemas.openxmlformats.org/officeDocument/2006/relationships/customXml" Target="../ink/ink76.xml"/><Relationship Id="rId9" Type="http://schemas.openxmlformats.org/officeDocument/2006/relationships/customXml" Target="../ink/ink81.xml"/><Relationship Id="rId13" Type="http://schemas.openxmlformats.org/officeDocument/2006/relationships/customXml" Target="../ink/ink85.xml"/><Relationship Id="rId18" Type="http://schemas.openxmlformats.org/officeDocument/2006/relationships/customXml" Target="../ink/ink90.xml"/><Relationship Id="rId39" Type="http://schemas.openxmlformats.org/officeDocument/2006/relationships/customXml" Target="../ink/ink111.xml"/><Relationship Id="rId34" Type="http://schemas.openxmlformats.org/officeDocument/2006/relationships/customXml" Target="../ink/ink106.xml"/><Relationship Id="rId50" Type="http://schemas.openxmlformats.org/officeDocument/2006/relationships/customXml" Target="../ink/ink122.xml"/><Relationship Id="rId55" Type="http://schemas.openxmlformats.org/officeDocument/2006/relationships/customXml" Target="../ink/ink127.xml"/><Relationship Id="rId76" Type="http://schemas.openxmlformats.org/officeDocument/2006/relationships/customXml" Target="../ink/ink148.xml"/><Relationship Id="rId97" Type="http://schemas.openxmlformats.org/officeDocument/2006/relationships/customXml" Target="../ink/ink169.xml"/><Relationship Id="rId104" Type="http://schemas.openxmlformats.org/officeDocument/2006/relationships/customXml" Target="../ink/ink176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89.xml"/><Relationship Id="rId18" Type="http://schemas.openxmlformats.org/officeDocument/2006/relationships/customXml" Target="../ink/ink194.xml"/><Relationship Id="rId26" Type="http://schemas.openxmlformats.org/officeDocument/2006/relationships/customXml" Target="../ink/ink202.xml"/><Relationship Id="rId39" Type="http://schemas.openxmlformats.org/officeDocument/2006/relationships/customXml" Target="../ink/ink215.xml"/><Relationship Id="rId21" Type="http://schemas.openxmlformats.org/officeDocument/2006/relationships/customXml" Target="../ink/ink197.xml"/><Relationship Id="rId34" Type="http://schemas.openxmlformats.org/officeDocument/2006/relationships/customXml" Target="../ink/ink210.xml"/><Relationship Id="rId42" Type="http://schemas.openxmlformats.org/officeDocument/2006/relationships/customXml" Target="../ink/ink218.xml"/><Relationship Id="rId47" Type="http://schemas.openxmlformats.org/officeDocument/2006/relationships/customXml" Target="../ink/ink223.xml"/><Relationship Id="rId50" Type="http://schemas.openxmlformats.org/officeDocument/2006/relationships/customXml" Target="../ink/ink226.xml"/><Relationship Id="rId55" Type="http://schemas.openxmlformats.org/officeDocument/2006/relationships/customXml" Target="../ink/ink231.xml"/><Relationship Id="rId63" Type="http://schemas.openxmlformats.org/officeDocument/2006/relationships/customXml" Target="../ink/ink239.xml"/><Relationship Id="rId68" Type="http://schemas.openxmlformats.org/officeDocument/2006/relationships/customXml" Target="../ink/ink244.xml"/><Relationship Id="rId76" Type="http://schemas.openxmlformats.org/officeDocument/2006/relationships/customXml" Target="../ink/ink252.xml"/><Relationship Id="rId84" Type="http://schemas.openxmlformats.org/officeDocument/2006/relationships/customXml" Target="../ink/ink260.xml"/><Relationship Id="rId7" Type="http://schemas.openxmlformats.org/officeDocument/2006/relationships/customXml" Target="../ink/ink183.xml"/><Relationship Id="rId71" Type="http://schemas.openxmlformats.org/officeDocument/2006/relationships/customXml" Target="../ink/ink247.xml"/><Relationship Id="rId2" Type="http://schemas.openxmlformats.org/officeDocument/2006/relationships/slideLayout" Target="../slideLayouts/slideLayout1.xml"/><Relationship Id="rId16" Type="http://schemas.openxmlformats.org/officeDocument/2006/relationships/customXml" Target="../ink/ink192.xml"/><Relationship Id="rId29" Type="http://schemas.openxmlformats.org/officeDocument/2006/relationships/customXml" Target="../ink/ink205.xml"/><Relationship Id="rId11" Type="http://schemas.openxmlformats.org/officeDocument/2006/relationships/customXml" Target="../ink/ink187.xml"/><Relationship Id="rId24" Type="http://schemas.openxmlformats.org/officeDocument/2006/relationships/customXml" Target="../ink/ink200.xml"/><Relationship Id="rId32" Type="http://schemas.openxmlformats.org/officeDocument/2006/relationships/customXml" Target="../ink/ink208.xml"/><Relationship Id="rId37" Type="http://schemas.openxmlformats.org/officeDocument/2006/relationships/customXml" Target="../ink/ink213.xml"/><Relationship Id="rId40" Type="http://schemas.openxmlformats.org/officeDocument/2006/relationships/customXml" Target="../ink/ink216.xml"/><Relationship Id="rId45" Type="http://schemas.openxmlformats.org/officeDocument/2006/relationships/customXml" Target="../ink/ink221.xml"/><Relationship Id="rId53" Type="http://schemas.openxmlformats.org/officeDocument/2006/relationships/customXml" Target="../ink/ink229.xml"/><Relationship Id="rId58" Type="http://schemas.openxmlformats.org/officeDocument/2006/relationships/customXml" Target="../ink/ink234.xml"/><Relationship Id="rId66" Type="http://schemas.openxmlformats.org/officeDocument/2006/relationships/customXml" Target="../ink/ink242.xml"/><Relationship Id="rId74" Type="http://schemas.openxmlformats.org/officeDocument/2006/relationships/customXml" Target="../ink/ink250.xml"/><Relationship Id="rId79" Type="http://schemas.openxmlformats.org/officeDocument/2006/relationships/customXml" Target="../ink/ink255.xml"/><Relationship Id="rId87" Type="http://schemas.openxmlformats.org/officeDocument/2006/relationships/customXml" Target="../ink/ink263.xml"/><Relationship Id="rId5" Type="http://schemas.openxmlformats.org/officeDocument/2006/relationships/customXml" Target="../ink/ink181.xml"/><Relationship Id="rId61" Type="http://schemas.openxmlformats.org/officeDocument/2006/relationships/customXml" Target="../ink/ink237.xml"/><Relationship Id="rId82" Type="http://schemas.openxmlformats.org/officeDocument/2006/relationships/customXml" Target="../ink/ink258.xml"/><Relationship Id="rId19" Type="http://schemas.openxmlformats.org/officeDocument/2006/relationships/customXml" Target="../ink/ink195.xml"/><Relationship Id="rId4" Type="http://schemas.openxmlformats.org/officeDocument/2006/relationships/customXml" Target="../ink/ink180.xml"/><Relationship Id="rId9" Type="http://schemas.openxmlformats.org/officeDocument/2006/relationships/customXml" Target="../ink/ink185.xml"/><Relationship Id="rId14" Type="http://schemas.openxmlformats.org/officeDocument/2006/relationships/customXml" Target="../ink/ink190.xml"/><Relationship Id="rId22" Type="http://schemas.openxmlformats.org/officeDocument/2006/relationships/customXml" Target="../ink/ink198.xml"/><Relationship Id="rId27" Type="http://schemas.openxmlformats.org/officeDocument/2006/relationships/customXml" Target="../ink/ink203.xml"/><Relationship Id="rId30" Type="http://schemas.openxmlformats.org/officeDocument/2006/relationships/customXml" Target="../ink/ink206.xml"/><Relationship Id="rId35" Type="http://schemas.openxmlformats.org/officeDocument/2006/relationships/customXml" Target="../ink/ink211.xml"/><Relationship Id="rId43" Type="http://schemas.openxmlformats.org/officeDocument/2006/relationships/customXml" Target="../ink/ink219.xml"/><Relationship Id="rId48" Type="http://schemas.openxmlformats.org/officeDocument/2006/relationships/customXml" Target="../ink/ink224.xml"/><Relationship Id="rId56" Type="http://schemas.openxmlformats.org/officeDocument/2006/relationships/customXml" Target="../ink/ink232.xml"/><Relationship Id="rId64" Type="http://schemas.openxmlformats.org/officeDocument/2006/relationships/customXml" Target="../ink/ink240.xml"/><Relationship Id="rId69" Type="http://schemas.openxmlformats.org/officeDocument/2006/relationships/customXml" Target="../ink/ink245.xml"/><Relationship Id="rId77" Type="http://schemas.openxmlformats.org/officeDocument/2006/relationships/customXml" Target="../ink/ink253.xml"/><Relationship Id="rId8" Type="http://schemas.openxmlformats.org/officeDocument/2006/relationships/customXml" Target="../ink/ink184.xml"/><Relationship Id="rId51" Type="http://schemas.openxmlformats.org/officeDocument/2006/relationships/customXml" Target="../ink/ink227.xml"/><Relationship Id="rId72" Type="http://schemas.openxmlformats.org/officeDocument/2006/relationships/customXml" Target="../ink/ink248.xml"/><Relationship Id="rId80" Type="http://schemas.openxmlformats.org/officeDocument/2006/relationships/customXml" Target="../ink/ink256.xml"/><Relationship Id="rId85" Type="http://schemas.openxmlformats.org/officeDocument/2006/relationships/customXml" Target="../ink/ink261.xml"/><Relationship Id="rId3" Type="http://schemas.openxmlformats.org/officeDocument/2006/relationships/image" Target="../media/image3.png"/><Relationship Id="rId12" Type="http://schemas.openxmlformats.org/officeDocument/2006/relationships/customXml" Target="../ink/ink188.xml"/><Relationship Id="rId17" Type="http://schemas.openxmlformats.org/officeDocument/2006/relationships/customXml" Target="../ink/ink193.xml"/><Relationship Id="rId25" Type="http://schemas.openxmlformats.org/officeDocument/2006/relationships/customXml" Target="../ink/ink201.xml"/><Relationship Id="rId33" Type="http://schemas.openxmlformats.org/officeDocument/2006/relationships/customXml" Target="../ink/ink209.xml"/><Relationship Id="rId38" Type="http://schemas.openxmlformats.org/officeDocument/2006/relationships/customXml" Target="../ink/ink214.xml"/><Relationship Id="rId46" Type="http://schemas.openxmlformats.org/officeDocument/2006/relationships/customXml" Target="../ink/ink222.xml"/><Relationship Id="rId59" Type="http://schemas.openxmlformats.org/officeDocument/2006/relationships/customXml" Target="../ink/ink235.xml"/><Relationship Id="rId67" Type="http://schemas.openxmlformats.org/officeDocument/2006/relationships/customXml" Target="../ink/ink243.xml"/><Relationship Id="rId20" Type="http://schemas.openxmlformats.org/officeDocument/2006/relationships/customXml" Target="../ink/ink196.xml"/><Relationship Id="rId41" Type="http://schemas.openxmlformats.org/officeDocument/2006/relationships/customXml" Target="../ink/ink217.xml"/><Relationship Id="rId54" Type="http://schemas.openxmlformats.org/officeDocument/2006/relationships/customXml" Target="../ink/ink230.xml"/><Relationship Id="rId62" Type="http://schemas.openxmlformats.org/officeDocument/2006/relationships/customXml" Target="../ink/ink238.xml"/><Relationship Id="rId70" Type="http://schemas.openxmlformats.org/officeDocument/2006/relationships/customXml" Target="../ink/ink246.xml"/><Relationship Id="rId75" Type="http://schemas.openxmlformats.org/officeDocument/2006/relationships/customXml" Target="../ink/ink251.xml"/><Relationship Id="rId83" Type="http://schemas.openxmlformats.org/officeDocument/2006/relationships/customXml" Target="../ink/ink259.xml"/><Relationship Id="rId88" Type="http://schemas.openxmlformats.org/officeDocument/2006/relationships/customXml" Target="../ink/ink264.xml"/><Relationship Id="rId1" Type="http://schemas.openxmlformats.org/officeDocument/2006/relationships/tags" Target="../tags/tag67.xml"/><Relationship Id="rId6" Type="http://schemas.openxmlformats.org/officeDocument/2006/relationships/customXml" Target="../ink/ink182.xml"/><Relationship Id="rId15" Type="http://schemas.openxmlformats.org/officeDocument/2006/relationships/customXml" Target="../ink/ink191.xml"/><Relationship Id="rId23" Type="http://schemas.openxmlformats.org/officeDocument/2006/relationships/customXml" Target="../ink/ink199.xml"/><Relationship Id="rId28" Type="http://schemas.openxmlformats.org/officeDocument/2006/relationships/customXml" Target="../ink/ink204.xml"/><Relationship Id="rId36" Type="http://schemas.openxmlformats.org/officeDocument/2006/relationships/customXml" Target="../ink/ink212.xml"/><Relationship Id="rId49" Type="http://schemas.openxmlformats.org/officeDocument/2006/relationships/customXml" Target="../ink/ink225.xml"/><Relationship Id="rId57" Type="http://schemas.openxmlformats.org/officeDocument/2006/relationships/customXml" Target="../ink/ink233.xml"/><Relationship Id="rId10" Type="http://schemas.openxmlformats.org/officeDocument/2006/relationships/customXml" Target="../ink/ink186.xml"/><Relationship Id="rId31" Type="http://schemas.openxmlformats.org/officeDocument/2006/relationships/customXml" Target="../ink/ink207.xml"/><Relationship Id="rId44" Type="http://schemas.openxmlformats.org/officeDocument/2006/relationships/customXml" Target="../ink/ink220.xml"/><Relationship Id="rId52" Type="http://schemas.openxmlformats.org/officeDocument/2006/relationships/customXml" Target="../ink/ink228.xml"/><Relationship Id="rId60" Type="http://schemas.openxmlformats.org/officeDocument/2006/relationships/customXml" Target="../ink/ink236.xml"/><Relationship Id="rId65" Type="http://schemas.openxmlformats.org/officeDocument/2006/relationships/customXml" Target="../ink/ink241.xml"/><Relationship Id="rId73" Type="http://schemas.openxmlformats.org/officeDocument/2006/relationships/customXml" Target="../ink/ink249.xml"/><Relationship Id="rId78" Type="http://schemas.openxmlformats.org/officeDocument/2006/relationships/customXml" Target="../ink/ink254.xml"/><Relationship Id="rId81" Type="http://schemas.openxmlformats.org/officeDocument/2006/relationships/customXml" Target="../ink/ink257.xml"/><Relationship Id="rId86" Type="http://schemas.openxmlformats.org/officeDocument/2006/relationships/customXml" Target="../ink/ink262.xml"/></Relationships>
</file>

<file path=ppt/slides/_rels/slide5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87.xml"/><Relationship Id="rId21" Type="http://schemas.openxmlformats.org/officeDocument/2006/relationships/customXml" Target="../ink/ink282.xml"/><Relationship Id="rId34" Type="http://schemas.openxmlformats.org/officeDocument/2006/relationships/customXml" Target="../ink/ink295.xml"/><Relationship Id="rId42" Type="http://schemas.openxmlformats.org/officeDocument/2006/relationships/customXml" Target="../ink/ink303.xml"/><Relationship Id="rId47" Type="http://schemas.openxmlformats.org/officeDocument/2006/relationships/customXml" Target="../ink/ink308.xml"/><Relationship Id="rId50" Type="http://schemas.openxmlformats.org/officeDocument/2006/relationships/customXml" Target="../ink/ink311.xml"/><Relationship Id="rId55" Type="http://schemas.openxmlformats.org/officeDocument/2006/relationships/customXml" Target="../ink/ink316.xml"/><Relationship Id="rId63" Type="http://schemas.openxmlformats.org/officeDocument/2006/relationships/customXml" Target="../ink/ink324.xml"/><Relationship Id="rId68" Type="http://schemas.openxmlformats.org/officeDocument/2006/relationships/customXml" Target="../ink/ink329.xml"/><Relationship Id="rId76" Type="http://schemas.openxmlformats.org/officeDocument/2006/relationships/customXml" Target="../ink/ink337.xml"/><Relationship Id="rId84" Type="http://schemas.openxmlformats.org/officeDocument/2006/relationships/customXml" Target="../ink/ink345.xml"/><Relationship Id="rId89" Type="http://schemas.openxmlformats.org/officeDocument/2006/relationships/customXml" Target="../ink/ink350.xml"/><Relationship Id="rId97" Type="http://schemas.openxmlformats.org/officeDocument/2006/relationships/customXml" Target="../ink/ink358.xml"/><Relationship Id="rId7" Type="http://schemas.openxmlformats.org/officeDocument/2006/relationships/customXml" Target="../ink/ink268.xml"/><Relationship Id="rId71" Type="http://schemas.openxmlformats.org/officeDocument/2006/relationships/customXml" Target="../ink/ink332.xml"/><Relationship Id="rId92" Type="http://schemas.openxmlformats.org/officeDocument/2006/relationships/customXml" Target="../ink/ink353.xml"/><Relationship Id="rId2" Type="http://schemas.openxmlformats.org/officeDocument/2006/relationships/slideLayout" Target="../slideLayouts/slideLayout1.xml"/><Relationship Id="rId16" Type="http://schemas.openxmlformats.org/officeDocument/2006/relationships/customXml" Target="../ink/ink277.xml"/><Relationship Id="rId29" Type="http://schemas.openxmlformats.org/officeDocument/2006/relationships/customXml" Target="../ink/ink290.xml"/><Relationship Id="rId11" Type="http://schemas.openxmlformats.org/officeDocument/2006/relationships/customXml" Target="../ink/ink272.xml"/><Relationship Id="rId24" Type="http://schemas.openxmlformats.org/officeDocument/2006/relationships/customXml" Target="../ink/ink285.xml"/><Relationship Id="rId32" Type="http://schemas.openxmlformats.org/officeDocument/2006/relationships/customXml" Target="../ink/ink293.xml"/><Relationship Id="rId37" Type="http://schemas.openxmlformats.org/officeDocument/2006/relationships/customXml" Target="../ink/ink298.xml"/><Relationship Id="rId40" Type="http://schemas.openxmlformats.org/officeDocument/2006/relationships/customXml" Target="../ink/ink301.xml"/><Relationship Id="rId45" Type="http://schemas.openxmlformats.org/officeDocument/2006/relationships/customXml" Target="../ink/ink306.xml"/><Relationship Id="rId53" Type="http://schemas.openxmlformats.org/officeDocument/2006/relationships/customXml" Target="../ink/ink314.xml"/><Relationship Id="rId58" Type="http://schemas.openxmlformats.org/officeDocument/2006/relationships/customXml" Target="../ink/ink319.xml"/><Relationship Id="rId66" Type="http://schemas.openxmlformats.org/officeDocument/2006/relationships/customXml" Target="../ink/ink327.xml"/><Relationship Id="rId74" Type="http://schemas.openxmlformats.org/officeDocument/2006/relationships/customXml" Target="../ink/ink335.xml"/><Relationship Id="rId79" Type="http://schemas.openxmlformats.org/officeDocument/2006/relationships/customXml" Target="../ink/ink340.xml"/><Relationship Id="rId87" Type="http://schemas.openxmlformats.org/officeDocument/2006/relationships/customXml" Target="../ink/ink348.xml"/><Relationship Id="rId102" Type="http://schemas.openxmlformats.org/officeDocument/2006/relationships/customXml" Target="../ink/ink363.xml"/><Relationship Id="rId5" Type="http://schemas.openxmlformats.org/officeDocument/2006/relationships/customXml" Target="../ink/ink266.xml"/><Relationship Id="rId61" Type="http://schemas.openxmlformats.org/officeDocument/2006/relationships/customXml" Target="../ink/ink322.xml"/><Relationship Id="rId82" Type="http://schemas.openxmlformats.org/officeDocument/2006/relationships/customXml" Target="../ink/ink343.xml"/><Relationship Id="rId90" Type="http://schemas.openxmlformats.org/officeDocument/2006/relationships/customXml" Target="../ink/ink351.xml"/><Relationship Id="rId95" Type="http://schemas.openxmlformats.org/officeDocument/2006/relationships/customXml" Target="../ink/ink356.xml"/><Relationship Id="rId19" Type="http://schemas.openxmlformats.org/officeDocument/2006/relationships/customXml" Target="../ink/ink280.xml"/><Relationship Id="rId14" Type="http://schemas.openxmlformats.org/officeDocument/2006/relationships/customXml" Target="../ink/ink275.xml"/><Relationship Id="rId22" Type="http://schemas.openxmlformats.org/officeDocument/2006/relationships/customXml" Target="../ink/ink283.xml"/><Relationship Id="rId27" Type="http://schemas.openxmlformats.org/officeDocument/2006/relationships/customXml" Target="../ink/ink288.xml"/><Relationship Id="rId30" Type="http://schemas.openxmlformats.org/officeDocument/2006/relationships/customXml" Target="../ink/ink291.xml"/><Relationship Id="rId35" Type="http://schemas.openxmlformats.org/officeDocument/2006/relationships/customXml" Target="../ink/ink296.xml"/><Relationship Id="rId43" Type="http://schemas.openxmlformats.org/officeDocument/2006/relationships/customXml" Target="../ink/ink304.xml"/><Relationship Id="rId48" Type="http://schemas.openxmlformats.org/officeDocument/2006/relationships/customXml" Target="../ink/ink309.xml"/><Relationship Id="rId56" Type="http://schemas.openxmlformats.org/officeDocument/2006/relationships/customXml" Target="../ink/ink317.xml"/><Relationship Id="rId64" Type="http://schemas.openxmlformats.org/officeDocument/2006/relationships/customXml" Target="../ink/ink325.xml"/><Relationship Id="rId69" Type="http://schemas.openxmlformats.org/officeDocument/2006/relationships/customXml" Target="../ink/ink330.xml"/><Relationship Id="rId77" Type="http://schemas.openxmlformats.org/officeDocument/2006/relationships/customXml" Target="../ink/ink338.xml"/><Relationship Id="rId100" Type="http://schemas.openxmlformats.org/officeDocument/2006/relationships/customXml" Target="../ink/ink361.xml"/><Relationship Id="rId8" Type="http://schemas.openxmlformats.org/officeDocument/2006/relationships/customXml" Target="../ink/ink269.xml"/><Relationship Id="rId51" Type="http://schemas.openxmlformats.org/officeDocument/2006/relationships/customXml" Target="../ink/ink312.xml"/><Relationship Id="rId72" Type="http://schemas.openxmlformats.org/officeDocument/2006/relationships/customXml" Target="../ink/ink333.xml"/><Relationship Id="rId80" Type="http://schemas.openxmlformats.org/officeDocument/2006/relationships/customXml" Target="../ink/ink341.xml"/><Relationship Id="rId85" Type="http://schemas.openxmlformats.org/officeDocument/2006/relationships/customXml" Target="../ink/ink346.xml"/><Relationship Id="rId93" Type="http://schemas.openxmlformats.org/officeDocument/2006/relationships/customXml" Target="../ink/ink354.xml"/><Relationship Id="rId98" Type="http://schemas.openxmlformats.org/officeDocument/2006/relationships/customXml" Target="../ink/ink359.xml"/><Relationship Id="rId3" Type="http://schemas.openxmlformats.org/officeDocument/2006/relationships/image" Target="../media/image4.png"/><Relationship Id="rId12" Type="http://schemas.openxmlformats.org/officeDocument/2006/relationships/customXml" Target="../ink/ink273.xml"/><Relationship Id="rId17" Type="http://schemas.openxmlformats.org/officeDocument/2006/relationships/customXml" Target="../ink/ink278.xml"/><Relationship Id="rId25" Type="http://schemas.openxmlformats.org/officeDocument/2006/relationships/customXml" Target="../ink/ink286.xml"/><Relationship Id="rId33" Type="http://schemas.openxmlformats.org/officeDocument/2006/relationships/customXml" Target="../ink/ink294.xml"/><Relationship Id="rId38" Type="http://schemas.openxmlformats.org/officeDocument/2006/relationships/customXml" Target="../ink/ink299.xml"/><Relationship Id="rId46" Type="http://schemas.openxmlformats.org/officeDocument/2006/relationships/customXml" Target="../ink/ink307.xml"/><Relationship Id="rId59" Type="http://schemas.openxmlformats.org/officeDocument/2006/relationships/customXml" Target="../ink/ink320.xml"/><Relationship Id="rId67" Type="http://schemas.openxmlformats.org/officeDocument/2006/relationships/customXml" Target="../ink/ink328.xml"/><Relationship Id="rId20" Type="http://schemas.openxmlformats.org/officeDocument/2006/relationships/customXml" Target="../ink/ink281.xml"/><Relationship Id="rId41" Type="http://schemas.openxmlformats.org/officeDocument/2006/relationships/customXml" Target="../ink/ink302.xml"/><Relationship Id="rId54" Type="http://schemas.openxmlformats.org/officeDocument/2006/relationships/customXml" Target="../ink/ink315.xml"/><Relationship Id="rId62" Type="http://schemas.openxmlformats.org/officeDocument/2006/relationships/customXml" Target="../ink/ink323.xml"/><Relationship Id="rId70" Type="http://schemas.openxmlformats.org/officeDocument/2006/relationships/customXml" Target="../ink/ink331.xml"/><Relationship Id="rId75" Type="http://schemas.openxmlformats.org/officeDocument/2006/relationships/customXml" Target="../ink/ink336.xml"/><Relationship Id="rId83" Type="http://schemas.openxmlformats.org/officeDocument/2006/relationships/customXml" Target="../ink/ink344.xml"/><Relationship Id="rId88" Type="http://schemas.openxmlformats.org/officeDocument/2006/relationships/customXml" Target="../ink/ink349.xml"/><Relationship Id="rId91" Type="http://schemas.openxmlformats.org/officeDocument/2006/relationships/customXml" Target="../ink/ink352.xml"/><Relationship Id="rId96" Type="http://schemas.openxmlformats.org/officeDocument/2006/relationships/customXml" Target="../ink/ink357.xml"/><Relationship Id="rId1" Type="http://schemas.openxmlformats.org/officeDocument/2006/relationships/tags" Target="../tags/tag68.xml"/><Relationship Id="rId6" Type="http://schemas.openxmlformats.org/officeDocument/2006/relationships/customXml" Target="../ink/ink267.xml"/><Relationship Id="rId15" Type="http://schemas.openxmlformats.org/officeDocument/2006/relationships/customXml" Target="../ink/ink276.xml"/><Relationship Id="rId23" Type="http://schemas.openxmlformats.org/officeDocument/2006/relationships/customXml" Target="../ink/ink284.xml"/><Relationship Id="rId28" Type="http://schemas.openxmlformats.org/officeDocument/2006/relationships/customXml" Target="../ink/ink289.xml"/><Relationship Id="rId36" Type="http://schemas.openxmlformats.org/officeDocument/2006/relationships/customXml" Target="../ink/ink297.xml"/><Relationship Id="rId49" Type="http://schemas.openxmlformats.org/officeDocument/2006/relationships/customXml" Target="../ink/ink310.xml"/><Relationship Id="rId57" Type="http://schemas.openxmlformats.org/officeDocument/2006/relationships/customXml" Target="../ink/ink318.xml"/><Relationship Id="rId10" Type="http://schemas.openxmlformats.org/officeDocument/2006/relationships/customXml" Target="../ink/ink271.xml"/><Relationship Id="rId31" Type="http://schemas.openxmlformats.org/officeDocument/2006/relationships/customXml" Target="../ink/ink292.xml"/><Relationship Id="rId44" Type="http://schemas.openxmlformats.org/officeDocument/2006/relationships/customXml" Target="../ink/ink305.xml"/><Relationship Id="rId52" Type="http://schemas.openxmlformats.org/officeDocument/2006/relationships/customXml" Target="../ink/ink313.xml"/><Relationship Id="rId60" Type="http://schemas.openxmlformats.org/officeDocument/2006/relationships/customXml" Target="../ink/ink321.xml"/><Relationship Id="rId65" Type="http://schemas.openxmlformats.org/officeDocument/2006/relationships/customXml" Target="../ink/ink326.xml"/><Relationship Id="rId73" Type="http://schemas.openxmlformats.org/officeDocument/2006/relationships/customXml" Target="../ink/ink334.xml"/><Relationship Id="rId78" Type="http://schemas.openxmlformats.org/officeDocument/2006/relationships/customXml" Target="../ink/ink339.xml"/><Relationship Id="rId81" Type="http://schemas.openxmlformats.org/officeDocument/2006/relationships/customXml" Target="../ink/ink342.xml"/><Relationship Id="rId86" Type="http://schemas.openxmlformats.org/officeDocument/2006/relationships/customXml" Target="../ink/ink347.xml"/><Relationship Id="rId94" Type="http://schemas.openxmlformats.org/officeDocument/2006/relationships/customXml" Target="../ink/ink355.xml"/><Relationship Id="rId99" Type="http://schemas.openxmlformats.org/officeDocument/2006/relationships/customXml" Target="../ink/ink360.xml"/><Relationship Id="rId101" Type="http://schemas.openxmlformats.org/officeDocument/2006/relationships/customXml" Target="../ink/ink362.xml"/><Relationship Id="rId4" Type="http://schemas.openxmlformats.org/officeDocument/2006/relationships/customXml" Target="../ink/ink265.xml"/><Relationship Id="rId9" Type="http://schemas.openxmlformats.org/officeDocument/2006/relationships/customXml" Target="../ink/ink270.xml"/><Relationship Id="rId13" Type="http://schemas.openxmlformats.org/officeDocument/2006/relationships/customXml" Target="../ink/ink274.xml"/><Relationship Id="rId18" Type="http://schemas.openxmlformats.org/officeDocument/2006/relationships/customXml" Target="../ink/ink279.xml"/><Relationship Id="rId39" Type="http://schemas.openxmlformats.org/officeDocument/2006/relationships/customXml" Target="../ink/ink300.xml"/></Relationships>
</file>

<file path=ppt/slides/_rels/slide6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86.xml"/><Relationship Id="rId117" Type="http://schemas.openxmlformats.org/officeDocument/2006/relationships/customXml" Target="../ink/ink477.xml"/><Relationship Id="rId21" Type="http://schemas.openxmlformats.org/officeDocument/2006/relationships/customXml" Target="../ink/ink381.xml"/><Relationship Id="rId42" Type="http://schemas.openxmlformats.org/officeDocument/2006/relationships/customXml" Target="../ink/ink402.xml"/><Relationship Id="rId47" Type="http://schemas.openxmlformats.org/officeDocument/2006/relationships/customXml" Target="../ink/ink407.xml"/><Relationship Id="rId63" Type="http://schemas.openxmlformats.org/officeDocument/2006/relationships/customXml" Target="../ink/ink423.xml"/><Relationship Id="rId68" Type="http://schemas.openxmlformats.org/officeDocument/2006/relationships/customXml" Target="../ink/ink428.xml"/><Relationship Id="rId84" Type="http://schemas.openxmlformats.org/officeDocument/2006/relationships/customXml" Target="../ink/ink444.xml"/><Relationship Id="rId89" Type="http://schemas.openxmlformats.org/officeDocument/2006/relationships/customXml" Target="../ink/ink449.xml"/><Relationship Id="rId112" Type="http://schemas.openxmlformats.org/officeDocument/2006/relationships/customXml" Target="../ink/ink472.xml"/><Relationship Id="rId16" Type="http://schemas.openxmlformats.org/officeDocument/2006/relationships/customXml" Target="../ink/ink376.xml"/><Relationship Id="rId107" Type="http://schemas.openxmlformats.org/officeDocument/2006/relationships/customXml" Target="../ink/ink467.xml"/><Relationship Id="rId11" Type="http://schemas.openxmlformats.org/officeDocument/2006/relationships/customXml" Target="../ink/ink371.xml"/><Relationship Id="rId32" Type="http://schemas.openxmlformats.org/officeDocument/2006/relationships/customXml" Target="../ink/ink392.xml"/><Relationship Id="rId37" Type="http://schemas.openxmlformats.org/officeDocument/2006/relationships/customXml" Target="../ink/ink397.xml"/><Relationship Id="rId53" Type="http://schemas.openxmlformats.org/officeDocument/2006/relationships/customXml" Target="../ink/ink413.xml"/><Relationship Id="rId58" Type="http://schemas.openxmlformats.org/officeDocument/2006/relationships/customXml" Target="../ink/ink418.xml"/><Relationship Id="rId74" Type="http://schemas.openxmlformats.org/officeDocument/2006/relationships/customXml" Target="../ink/ink434.xml"/><Relationship Id="rId79" Type="http://schemas.openxmlformats.org/officeDocument/2006/relationships/customXml" Target="../ink/ink439.xml"/><Relationship Id="rId102" Type="http://schemas.openxmlformats.org/officeDocument/2006/relationships/customXml" Target="../ink/ink462.xml"/><Relationship Id="rId5" Type="http://schemas.openxmlformats.org/officeDocument/2006/relationships/customXml" Target="../ink/ink365.xml"/><Relationship Id="rId61" Type="http://schemas.openxmlformats.org/officeDocument/2006/relationships/customXml" Target="../ink/ink421.xml"/><Relationship Id="rId82" Type="http://schemas.openxmlformats.org/officeDocument/2006/relationships/customXml" Target="../ink/ink442.xml"/><Relationship Id="rId90" Type="http://schemas.openxmlformats.org/officeDocument/2006/relationships/customXml" Target="../ink/ink450.xml"/><Relationship Id="rId95" Type="http://schemas.openxmlformats.org/officeDocument/2006/relationships/customXml" Target="../ink/ink455.xml"/><Relationship Id="rId19" Type="http://schemas.openxmlformats.org/officeDocument/2006/relationships/customXml" Target="../ink/ink379.xml"/><Relationship Id="rId14" Type="http://schemas.openxmlformats.org/officeDocument/2006/relationships/customXml" Target="../ink/ink374.xml"/><Relationship Id="rId22" Type="http://schemas.openxmlformats.org/officeDocument/2006/relationships/customXml" Target="../ink/ink382.xml"/><Relationship Id="rId27" Type="http://schemas.openxmlformats.org/officeDocument/2006/relationships/customXml" Target="../ink/ink387.xml"/><Relationship Id="rId30" Type="http://schemas.openxmlformats.org/officeDocument/2006/relationships/customXml" Target="../ink/ink390.xml"/><Relationship Id="rId35" Type="http://schemas.openxmlformats.org/officeDocument/2006/relationships/customXml" Target="../ink/ink395.xml"/><Relationship Id="rId43" Type="http://schemas.openxmlformats.org/officeDocument/2006/relationships/customXml" Target="../ink/ink403.xml"/><Relationship Id="rId48" Type="http://schemas.openxmlformats.org/officeDocument/2006/relationships/customXml" Target="../ink/ink408.xml"/><Relationship Id="rId56" Type="http://schemas.openxmlformats.org/officeDocument/2006/relationships/customXml" Target="../ink/ink416.xml"/><Relationship Id="rId64" Type="http://schemas.openxmlformats.org/officeDocument/2006/relationships/customXml" Target="../ink/ink424.xml"/><Relationship Id="rId69" Type="http://schemas.openxmlformats.org/officeDocument/2006/relationships/customXml" Target="../ink/ink429.xml"/><Relationship Id="rId77" Type="http://schemas.openxmlformats.org/officeDocument/2006/relationships/customXml" Target="../ink/ink437.xml"/><Relationship Id="rId100" Type="http://schemas.openxmlformats.org/officeDocument/2006/relationships/customXml" Target="../ink/ink460.xml"/><Relationship Id="rId105" Type="http://schemas.openxmlformats.org/officeDocument/2006/relationships/customXml" Target="../ink/ink465.xml"/><Relationship Id="rId113" Type="http://schemas.openxmlformats.org/officeDocument/2006/relationships/customXml" Target="../ink/ink473.xml"/><Relationship Id="rId118" Type="http://schemas.openxmlformats.org/officeDocument/2006/relationships/customXml" Target="../ink/ink478.xml"/><Relationship Id="rId8" Type="http://schemas.openxmlformats.org/officeDocument/2006/relationships/customXml" Target="../ink/ink368.xml"/><Relationship Id="rId51" Type="http://schemas.openxmlformats.org/officeDocument/2006/relationships/customXml" Target="../ink/ink411.xml"/><Relationship Id="rId72" Type="http://schemas.openxmlformats.org/officeDocument/2006/relationships/customXml" Target="../ink/ink432.xml"/><Relationship Id="rId80" Type="http://schemas.openxmlformats.org/officeDocument/2006/relationships/customXml" Target="../ink/ink440.xml"/><Relationship Id="rId85" Type="http://schemas.openxmlformats.org/officeDocument/2006/relationships/customXml" Target="../ink/ink445.xml"/><Relationship Id="rId93" Type="http://schemas.openxmlformats.org/officeDocument/2006/relationships/customXml" Target="../ink/ink453.xml"/><Relationship Id="rId98" Type="http://schemas.openxmlformats.org/officeDocument/2006/relationships/customXml" Target="../ink/ink458.xml"/><Relationship Id="rId121" Type="http://schemas.openxmlformats.org/officeDocument/2006/relationships/customXml" Target="../ink/ink481.xml"/><Relationship Id="rId3" Type="http://schemas.openxmlformats.org/officeDocument/2006/relationships/image" Target="../media/image5.png"/><Relationship Id="rId12" Type="http://schemas.openxmlformats.org/officeDocument/2006/relationships/customXml" Target="../ink/ink372.xml"/><Relationship Id="rId17" Type="http://schemas.openxmlformats.org/officeDocument/2006/relationships/customXml" Target="../ink/ink377.xml"/><Relationship Id="rId25" Type="http://schemas.openxmlformats.org/officeDocument/2006/relationships/customXml" Target="../ink/ink385.xml"/><Relationship Id="rId33" Type="http://schemas.openxmlformats.org/officeDocument/2006/relationships/customXml" Target="../ink/ink393.xml"/><Relationship Id="rId38" Type="http://schemas.openxmlformats.org/officeDocument/2006/relationships/customXml" Target="../ink/ink398.xml"/><Relationship Id="rId46" Type="http://schemas.openxmlformats.org/officeDocument/2006/relationships/customXml" Target="../ink/ink406.xml"/><Relationship Id="rId59" Type="http://schemas.openxmlformats.org/officeDocument/2006/relationships/customXml" Target="../ink/ink419.xml"/><Relationship Id="rId67" Type="http://schemas.openxmlformats.org/officeDocument/2006/relationships/customXml" Target="../ink/ink427.xml"/><Relationship Id="rId103" Type="http://schemas.openxmlformats.org/officeDocument/2006/relationships/customXml" Target="../ink/ink463.xml"/><Relationship Id="rId108" Type="http://schemas.openxmlformats.org/officeDocument/2006/relationships/customXml" Target="../ink/ink468.xml"/><Relationship Id="rId116" Type="http://schemas.openxmlformats.org/officeDocument/2006/relationships/customXml" Target="../ink/ink476.xml"/><Relationship Id="rId20" Type="http://schemas.openxmlformats.org/officeDocument/2006/relationships/customXml" Target="../ink/ink380.xml"/><Relationship Id="rId41" Type="http://schemas.openxmlformats.org/officeDocument/2006/relationships/customXml" Target="../ink/ink401.xml"/><Relationship Id="rId54" Type="http://schemas.openxmlformats.org/officeDocument/2006/relationships/customXml" Target="../ink/ink414.xml"/><Relationship Id="rId62" Type="http://schemas.openxmlformats.org/officeDocument/2006/relationships/customXml" Target="../ink/ink422.xml"/><Relationship Id="rId70" Type="http://schemas.openxmlformats.org/officeDocument/2006/relationships/customXml" Target="../ink/ink430.xml"/><Relationship Id="rId75" Type="http://schemas.openxmlformats.org/officeDocument/2006/relationships/customXml" Target="../ink/ink435.xml"/><Relationship Id="rId83" Type="http://schemas.openxmlformats.org/officeDocument/2006/relationships/customXml" Target="../ink/ink443.xml"/><Relationship Id="rId88" Type="http://schemas.openxmlformats.org/officeDocument/2006/relationships/customXml" Target="../ink/ink448.xml"/><Relationship Id="rId91" Type="http://schemas.openxmlformats.org/officeDocument/2006/relationships/customXml" Target="../ink/ink451.xml"/><Relationship Id="rId96" Type="http://schemas.openxmlformats.org/officeDocument/2006/relationships/customXml" Target="../ink/ink456.xml"/><Relationship Id="rId111" Type="http://schemas.openxmlformats.org/officeDocument/2006/relationships/customXml" Target="../ink/ink471.xml"/><Relationship Id="rId1" Type="http://schemas.openxmlformats.org/officeDocument/2006/relationships/tags" Target="../tags/tag69.xml"/><Relationship Id="rId6" Type="http://schemas.openxmlformats.org/officeDocument/2006/relationships/customXml" Target="../ink/ink366.xml"/><Relationship Id="rId15" Type="http://schemas.openxmlformats.org/officeDocument/2006/relationships/customXml" Target="../ink/ink375.xml"/><Relationship Id="rId23" Type="http://schemas.openxmlformats.org/officeDocument/2006/relationships/customXml" Target="../ink/ink383.xml"/><Relationship Id="rId28" Type="http://schemas.openxmlformats.org/officeDocument/2006/relationships/customXml" Target="../ink/ink388.xml"/><Relationship Id="rId36" Type="http://schemas.openxmlformats.org/officeDocument/2006/relationships/customXml" Target="../ink/ink396.xml"/><Relationship Id="rId49" Type="http://schemas.openxmlformats.org/officeDocument/2006/relationships/customXml" Target="../ink/ink409.xml"/><Relationship Id="rId57" Type="http://schemas.openxmlformats.org/officeDocument/2006/relationships/customXml" Target="../ink/ink417.xml"/><Relationship Id="rId106" Type="http://schemas.openxmlformats.org/officeDocument/2006/relationships/customXml" Target="../ink/ink466.xml"/><Relationship Id="rId114" Type="http://schemas.openxmlformats.org/officeDocument/2006/relationships/customXml" Target="../ink/ink474.xml"/><Relationship Id="rId119" Type="http://schemas.openxmlformats.org/officeDocument/2006/relationships/customXml" Target="../ink/ink479.xml"/><Relationship Id="rId10" Type="http://schemas.openxmlformats.org/officeDocument/2006/relationships/customXml" Target="../ink/ink370.xml"/><Relationship Id="rId31" Type="http://schemas.openxmlformats.org/officeDocument/2006/relationships/customXml" Target="../ink/ink391.xml"/><Relationship Id="rId44" Type="http://schemas.openxmlformats.org/officeDocument/2006/relationships/customXml" Target="../ink/ink404.xml"/><Relationship Id="rId52" Type="http://schemas.openxmlformats.org/officeDocument/2006/relationships/customXml" Target="../ink/ink412.xml"/><Relationship Id="rId60" Type="http://schemas.openxmlformats.org/officeDocument/2006/relationships/customXml" Target="../ink/ink420.xml"/><Relationship Id="rId65" Type="http://schemas.openxmlformats.org/officeDocument/2006/relationships/customXml" Target="../ink/ink425.xml"/><Relationship Id="rId73" Type="http://schemas.openxmlformats.org/officeDocument/2006/relationships/customXml" Target="../ink/ink433.xml"/><Relationship Id="rId78" Type="http://schemas.openxmlformats.org/officeDocument/2006/relationships/customXml" Target="../ink/ink438.xml"/><Relationship Id="rId81" Type="http://schemas.openxmlformats.org/officeDocument/2006/relationships/customXml" Target="../ink/ink441.xml"/><Relationship Id="rId86" Type="http://schemas.openxmlformats.org/officeDocument/2006/relationships/customXml" Target="../ink/ink446.xml"/><Relationship Id="rId94" Type="http://schemas.openxmlformats.org/officeDocument/2006/relationships/customXml" Target="../ink/ink454.xml"/><Relationship Id="rId99" Type="http://schemas.openxmlformats.org/officeDocument/2006/relationships/customXml" Target="../ink/ink459.xml"/><Relationship Id="rId101" Type="http://schemas.openxmlformats.org/officeDocument/2006/relationships/customXml" Target="../ink/ink461.xml"/><Relationship Id="rId122" Type="http://schemas.openxmlformats.org/officeDocument/2006/relationships/customXml" Target="../ink/ink482.xml"/><Relationship Id="rId4" Type="http://schemas.openxmlformats.org/officeDocument/2006/relationships/customXml" Target="../ink/ink364.xml"/><Relationship Id="rId9" Type="http://schemas.openxmlformats.org/officeDocument/2006/relationships/customXml" Target="../ink/ink369.xml"/><Relationship Id="rId13" Type="http://schemas.openxmlformats.org/officeDocument/2006/relationships/customXml" Target="../ink/ink373.xml"/><Relationship Id="rId18" Type="http://schemas.openxmlformats.org/officeDocument/2006/relationships/customXml" Target="../ink/ink378.xml"/><Relationship Id="rId39" Type="http://schemas.openxmlformats.org/officeDocument/2006/relationships/customXml" Target="../ink/ink399.xml"/><Relationship Id="rId109" Type="http://schemas.openxmlformats.org/officeDocument/2006/relationships/customXml" Target="../ink/ink469.xml"/><Relationship Id="rId34" Type="http://schemas.openxmlformats.org/officeDocument/2006/relationships/customXml" Target="../ink/ink394.xml"/><Relationship Id="rId50" Type="http://schemas.openxmlformats.org/officeDocument/2006/relationships/customXml" Target="../ink/ink410.xml"/><Relationship Id="rId55" Type="http://schemas.openxmlformats.org/officeDocument/2006/relationships/customXml" Target="../ink/ink415.xml"/><Relationship Id="rId76" Type="http://schemas.openxmlformats.org/officeDocument/2006/relationships/customXml" Target="../ink/ink436.xml"/><Relationship Id="rId97" Type="http://schemas.openxmlformats.org/officeDocument/2006/relationships/customXml" Target="../ink/ink457.xml"/><Relationship Id="rId104" Type="http://schemas.openxmlformats.org/officeDocument/2006/relationships/customXml" Target="../ink/ink464.xml"/><Relationship Id="rId120" Type="http://schemas.openxmlformats.org/officeDocument/2006/relationships/customXml" Target="../ink/ink480.xml"/><Relationship Id="rId7" Type="http://schemas.openxmlformats.org/officeDocument/2006/relationships/customXml" Target="../ink/ink367.xml"/><Relationship Id="rId71" Type="http://schemas.openxmlformats.org/officeDocument/2006/relationships/customXml" Target="../ink/ink431.xml"/><Relationship Id="rId92" Type="http://schemas.openxmlformats.org/officeDocument/2006/relationships/customXml" Target="../ink/ink452.xml"/><Relationship Id="rId2" Type="http://schemas.openxmlformats.org/officeDocument/2006/relationships/slideLayout" Target="../slideLayouts/slideLayout1.xml"/><Relationship Id="rId29" Type="http://schemas.openxmlformats.org/officeDocument/2006/relationships/customXml" Target="../ink/ink389.xml"/><Relationship Id="rId24" Type="http://schemas.openxmlformats.org/officeDocument/2006/relationships/customXml" Target="../ink/ink384.xml"/><Relationship Id="rId40" Type="http://schemas.openxmlformats.org/officeDocument/2006/relationships/customXml" Target="../ink/ink400.xml"/><Relationship Id="rId45" Type="http://schemas.openxmlformats.org/officeDocument/2006/relationships/customXml" Target="../ink/ink405.xml"/><Relationship Id="rId66" Type="http://schemas.openxmlformats.org/officeDocument/2006/relationships/customXml" Target="../ink/ink426.xml"/><Relationship Id="rId87" Type="http://schemas.openxmlformats.org/officeDocument/2006/relationships/customXml" Target="../ink/ink447.xml"/><Relationship Id="rId110" Type="http://schemas.openxmlformats.org/officeDocument/2006/relationships/customXml" Target="../ink/ink470.xml"/><Relationship Id="rId115" Type="http://schemas.openxmlformats.org/officeDocument/2006/relationships/customXml" Target="../ink/ink47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487.xml"/><Relationship Id="rId13" Type="http://schemas.openxmlformats.org/officeDocument/2006/relationships/customXml" Target="../ink/ink492.xml"/><Relationship Id="rId18" Type="http://schemas.openxmlformats.org/officeDocument/2006/relationships/customXml" Target="../ink/ink497.xml"/><Relationship Id="rId26" Type="http://schemas.openxmlformats.org/officeDocument/2006/relationships/customXml" Target="../ink/ink505.xml"/><Relationship Id="rId39" Type="http://schemas.openxmlformats.org/officeDocument/2006/relationships/customXml" Target="../ink/ink518.xml"/><Relationship Id="rId3" Type="http://schemas.openxmlformats.org/officeDocument/2006/relationships/image" Target="../media/image6.png"/><Relationship Id="rId21" Type="http://schemas.openxmlformats.org/officeDocument/2006/relationships/customXml" Target="../ink/ink500.xml"/><Relationship Id="rId34" Type="http://schemas.openxmlformats.org/officeDocument/2006/relationships/customXml" Target="../ink/ink513.xml"/><Relationship Id="rId42" Type="http://schemas.openxmlformats.org/officeDocument/2006/relationships/customXml" Target="../ink/ink521.xml"/><Relationship Id="rId7" Type="http://schemas.openxmlformats.org/officeDocument/2006/relationships/customXml" Target="../ink/ink486.xml"/><Relationship Id="rId12" Type="http://schemas.openxmlformats.org/officeDocument/2006/relationships/customXml" Target="../ink/ink491.xml"/><Relationship Id="rId17" Type="http://schemas.openxmlformats.org/officeDocument/2006/relationships/customXml" Target="../ink/ink496.xml"/><Relationship Id="rId25" Type="http://schemas.openxmlformats.org/officeDocument/2006/relationships/customXml" Target="../ink/ink504.xml"/><Relationship Id="rId33" Type="http://schemas.openxmlformats.org/officeDocument/2006/relationships/customXml" Target="../ink/ink512.xml"/><Relationship Id="rId38" Type="http://schemas.openxmlformats.org/officeDocument/2006/relationships/customXml" Target="../ink/ink517.xml"/><Relationship Id="rId2" Type="http://schemas.openxmlformats.org/officeDocument/2006/relationships/slideLayout" Target="../slideLayouts/slideLayout1.xml"/><Relationship Id="rId16" Type="http://schemas.openxmlformats.org/officeDocument/2006/relationships/customXml" Target="../ink/ink495.xml"/><Relationship Id="rId20" Type="http://schemas.openxmlformats.org/officeDocument/2006/relationships/customXml" Target="../ink/ink499.xml"/><Relationship Id="rId29" Type="http://schemas.openxmlformats.org/officeDocument/2006/relationships/customXml" Target="../ink/ink508.xml"/><Relationship Id="rId41" Type="http://schemas.openxmlformats.org/officeDocument/2006/relationships/customXml" Target="../ink/ink520.xml"/><Relationship Id="rId1" Type="http://schemas.openxmlformats.org/officeDocument/2006/relationships/tags" Target="../tags/tag70.xml"/><Relationship Id="rId6" Type="http://schemas.openxmlformats.org/officeDocument/2006/relationships/customXml" Target="../ink/ink485.xml"/><Relationship Id="rId11" Type="http://schemas.openxmlformats.org/officeDocument/2006/relationships/customXml" Target="../ink/ink490.xml"/><Relationship Id="rId24" Type="http://schemas.openxmlformats.org/officeDocument/2006/relationships/customXml" Target="../ink/ink503.xml"/><Relationship Id="rId32" Type="http://schemas.openxmlformats.org/officeDocument/2006/relationships/customXml" Target="../ink/ink511.xml"/><Relationship Id="rId37" Type="http://schemas.openxmlformats.org/officeDocument/2006/relationships/customXml" Target="../ink/ink516.xml"/><Relationship Id="rId40" Type="http://schemas.openxmlformats.org/officeDocument/2006/relationships/customXml" Target="../ink/ink519.xml"/><Relationship Id="rId5" Type="http://schemas.openxmlformats.org/officeDocument/2006/relationships/customXml" Target="../ink/ink484.xml"/><Relationship Id="rId15" Type="http://schemas.openxmlformats.org/officeDocument/2006/relationships/customXml" Target="../ink/ink494.xml"/><Relationship Id="rId23" Type="http://schemas.openxmlformats.org/officeDocument/2006/relationships/customXml" Target="../ink/ink502.xml"/><Relationship Id="rId28" Type="http://schemas.openxmlformats.org/officeDocument/2006/relationships/customXml" Target="../ink/ink507.xml"/><Relationship Id="rId36" Type="http://schemas.openxmlformats.org/officeDocument/2006/relationships/customXml" Target="../ink/ink515.xml"/><Relationship Id="rId10" Type="http://schemas.openxmlformats.org/officeDocument/2006/relationships/customXml" Target="../ink/ink489.xml"/><Relationship Id="rId19" Type="http://schemas.openxmlformats.org/officeDocument/2006/relationships/customXml" Target="../ink/ink498.xml"/><Relationship Id="rId31" Type="http://schemas.openxmlformats.org/officeDocument/2006/relationships/customXml" Target="../ink/ink510.xml"/><Relationship Id="rId4" Type="http://schemas.openxmlformats.org/officeDocument/2006/relationships/customXml" Target="../ink/ink483.xml"/><Relationship Id="rId9" Type="http://schemas.openxmlformats.org/officeDocument/2006/relationships/customXml" Target="../ink/ink488.xml"/><Relationship Id="rId14" Type="http://schemas.openxmlformats.org/officeDocument/2006/relationships/customXml" Target="../ink/ink493.xml"/><Relationship Id="rId22" Type="http://schemas.openxmlformats.org/officeDocument/2006/relationships/customXml" Target="../ink/ink501.xml"/><Relationship Id="rId27" Type="http://schemas.openxmlformats.org/officeDocument/2006/relationships/customXml" Target="../ink/ink506.xml"/><Relationship Id="rId30" Type="http://schemas.openxmlformats.org/officeDocument/2006/relationships/customXml" Target="../ink/ink509.xml"/><Relationship Id="rId35" Type="http://schemas.openxmlformats.org/officeDocument/2006/relationships/customXml" Target="../ink/ink514.xml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customXml" Target="../ink/ink531.xml"/><Relationship Id="rId18" Type="http://schemas.openxmlformats.org/officeDocument/2006/relationships/customXml" Target="../ink/ink536.xml"/><Relationship Id="rId26" Type="http://schemas.openxmlformats.org/officeDocument/2006/relationships/customXml" Target="../ink/ink544.xml"/><Relationship Id="rId39" Type="http://schemas.openxmlformats.org/officeDocument/2006/relationships/customXml" Target="../ink/ink557.xml"/><Relationship Id="rId21" Type="http://schemas.openxmlformats.org/officeDocument/2006/relationships/customXml" Target="../ink/ink539.xml"/><Relationship Id="rId34" Type="http://schemas.openxmlformats.org/officeDocument/2006/relationships/customXml" Target="../ink/ink552.xml"/><Relationship Id="rId42" Type="http://schemas.openxmlformats.org/officeDocument/2006/relationships/customXml" Target="../ink/ink560.xml"/><Relationship Id="rId47" Type="http://schemas.openxmlformats.org/officeDocument/2006/relationships/customXml" Target="../ink/ink565.xml"/><Relationship Id="rId50" Type="http://schemas.openxmlformats.org/officeDocument/2006/relationships/customXml" Target="../ink/ink568.xml"/><Relationship Id="rId55" Type="http://schemas.openxmlformats.org/officeDocument/2006/relationships/customXml" Target="../ink/ink573.xml"/><Relationship Id="rId7" Type="http://schemas.openxmlformats.org/officeDocument/2006/relationships/customXml" Target="../ink/ink525.xml"/><Relationship Id="rId12" Type="http://schemas.openxmlformats.org/officeDocument/2006/relationships/customXml" Target="../ink/ink530.xml"/><Relationship Id="rId17" Type="http://schemas.openxmlformats.org/officeDocument/2006/relationships/customXml" Target="../ink/ink535.xml"/><Relationship Id="rId25" Type="http://schemas.openxmlformats.org/officeDocument/2006/relationships/customXml" Target="../ink/ink543.xml"/><Relationship Id="rId33" Type="http://schemas.openxmlformats.org/officeDocument/2006/relationships/customXml" Target="../ink/ink551.xml"/><Relationship Id="rId38" Type="http://schemas.openxmlformats.org/officeDocument/2006/relationships/customXml" Target="../ink/ink556.xml"/><Relationship Id="rId46" Type="http://schemas.openxmlformats.org/officeDocument/2006/relationships/customXml" Target="../ink/ink564.xml"/><Relationship Id="rId59" Type="http://schemas.openxmlformats.org/officeDocument/2006/relationships/customXml" Target="../ink/ink577.xml"/><Relationship Id="rId2" Type="http://schemas.openxmlformats.org/officeDocument/2006/relationships/slideLayout" Target="../slideLayouts/slideLayout1.xml"/><Relationship Id="rId16" Type="http://schemas.openxmlformats.org/officeDocument/2006/relationships/customXml" Target="../ink/ink534.xml"/><Relationship Id="rId20" Type="http://schemas.openxmlformats.org/officeDocument/2006/relationships/customXml" Target="../ink/ink538.xml"/><Relationship Id="rId29" Type="http://schemas.openxmlformats.org/officeDocument/2006/relationships/customXml" Target="../ink/ink547.xml"/><Relationship Id="rId41" Type="http://schemas.openxmlformats.org/officeDocument/2006/relationships/customXml" Target="../ink/ink559.xml"/><Relationship Id="rId54" Type="http://schemas.openxmlformats.org/officeDocument/2006/relationships/customXml" Target="../ink/ink572.xml"/><Relationship Id="rId1" Type="http://schemas.openxmlformats.org/officeDocument/2006/relationships/tags" Target="../tags/tag71.xml"/><Relationship Id="rId6" Type="http://schemas.openxmlformats.org/officeDocument/2006/relationships/customXml" Target="../ink/ink524.xml"/><Relationship Id="rId11" Type="http://schemas.openxmlformats.org/officeDocument/2006/relationships/customXml" Target="../ink/ink529.xml"/><Relationship Id="rId24" Type="http://schemas.openxmlformats.org/officeDocument/2006/relationships/customXml" Target="../ink/ink542.xml"/><Relationship Id="rId32" Type="http://schemas.openxmlformats.org/officeDocument/2006/relationships/customXml" Target="../ink/ink550.xml"/><Relationship Id="rId37" Type="http://schemas.openxmlformats.org/officeDocument/2006/relationships/customXml" Target="../ink/ink555.xml"/><Relationship Id="rId40" Type="http://schemas.openxmlformats.org/officeDocument/2006/relationships/customXml" Target="../ink/ink558.xml"/><Relationship Id="rId45" Type="http://schemas.openxmlformats.org/officeDocument/2006/relationships/customXml" Target="../ink/ink563.xml"/><Relationship Id="rId53" Type="http://schemas.openxmlformats.org/officeDocument/2006/relationships/customXml" Target="../ink/ink571.xml"/><Relationship Id="rId58" Type="http://schemas.openxmlformats.org/officeDocument/2006/relationships/customXml" Target="../ink/ink576.xml"/><Relationship Id="rId5" Type="http://schemas.openxmlformats.org/officeDocument/2006/relationships/customXml" Target="../ink/ink523.xml"/><Relationship Id="rId15" Type="http://schemas.openxmlformats.org/officeDocument/2006/relationships/customXml" Target="../ink/ink533.xml"/><Relationship Id="rId23" Type="http://schemas.openxmlformats.org/officeDocument/2006/relationships/customXml" Target="../ink/ink541.xml"/><Relationship Id="rId28" Type="http://schemas.openxmlformats.org/officeDocument/2006/relationships/customXml" Target="../ink/ink546.xml"/><Relationship Id="rId36" Type="http://schemas.openxmlformats.org/officeDocument/2006/relationships/customXml" Target="../ink/ink554.xml"/><Relationship Id="rId49" Type="http://schemas.openxmlformats.org/officeDocument/2006/relationships/customXml" Target="../ink/ink567.xml"/><Relationship Id="rId57" Type="http://schemas.openxmlformats.org/officeDocument/2006/relationships/customXml" Target="../ink/ink575.xml"/><Relationship Id="rId10" Type="http://schemas.openxmlformats.org/officeDocument/2006/relationships/customXml" Target="../ink/ink528.xml"/><Relationship Id="rId19" Type="http://schemas.openxmlformats.org/officeDocument/2006/relationships/customXml" Target="../ink/ink537.xml"/><Relationship Id="rId31" Type="http://schemas.openxmlformats.org/officeDocument/2006/relationships/customXml" Target="../ink/ink549.xml"/><Relationship Id="rId44" Type="http://schemas.openxmlformats.org/officeDocument/2006/relationships/customXml" Target="../ink/ink562.xml"/><Relationship Id="rId52" Type="http://schemas.openxmlformats.org/officeDocument/2006/relationships/customXml" Target="../ink/ink570.xml"/><Relationship Id="rId60" Type="http://schemas.openxmlformats.org/officeDocument/2006/relationships/customXml" Target="../ink/ink578.xml"/><Relationship Id="rId4" Type="http://schemas.openxmlformats.org/officeDocument/2006/relationships/customXml" Target="../ink/ink522.xml"/><Relationship Id="rId9" Type="http://schemas.openxmlformats.org/officeDocument/2006/relationships/customXml" Target="../ink/ink527.xml"/><Relationship Id="rId14" Type="http://schemas.openxmlformats.org/officeDocument/2006/relationships/customXml" Target="../ink/ink532.xml"/><Relationship Id="rId22" Type="http://schemas.openxmlformats.org/officeDocument/2006/relationships/customXml" Target="../ink/ink540.xml"/><Relationship Id="rId27" Type="http://schemas.openxmlformats.org/officeDocument/2006/relationships/customXml" Target="../ink/ink545.xml"/><Relationship Id="rId30" Type="http://schemas.openxmlformats.org/officeDocument/2006/relationships/customXml" Target="../ink/ink548.xml"/><Relationship Id="rId35" Type="http://schemas.openxmlformats.org/officeDocument/2006/relationships/customXml" Target="../ink/ink553.xml"/><Relationship Id="rId43" Type="http://schemas.openxmlformats.org/officeDocument/2006/relationships/customXml" Target="../ink/ink561.xml"/><Relationship Id="rId48" Type="http://schemas.openxmlformats.org/officeDocument/2006/relationships/customXml" Target="../ink/ink566.xml"/><Relationship Id="rId56" Type="http://schemas.openxmlformats.org/officeDocument/2006/relationships/customXml" Target="../ink/ink574.xml"/><Relationship Id="rId8" Type="http://schemas.openxmlformats.org/officeDocument/2006/relationships/customXml" Target="../ink/ink526.xml"/><Relationship Id="rId51" Type="http://schemas.openxmlformats.org/officeDocument/2006/relationships/customXml" Target="../ink/ink569.xml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customXml" Target="../ink/ink588.xml"/><Relationship Id="rId18" Type="http://schemas.openxmlformats.org/officeDocument/2006/relationships/customXml" Target="../ink/ink593.xml"/><Relationship Id="rId26" Type="http://schemas.openxmlformats.org/officeDocument/2006/relationships/customXml" Target="../ink/ink601.xml"/><Relationship Id="rId39" Type="http://schemas.openxmlformats.org/officeDocument/2006/relationships/customXml" Target="../ink/ink614.xml"/><Relationship Id="rId21" Type="http://schemas.openxmlformats.org/officeDocument/2006/relationships/customXml" Target="../ink/ink596.xml"/><Relationship Id="rId34" Type="http://schemas.openxmlformats.org/officeDocument/2006/relationships/customXml" Target="../ink/ink609.xml"/><Relationship Id="rId42" Type="http://schemas.openxmlformats.org/officeDocument/2006/relationships/customXml" Target="../ink/ink617.xml"/><Relationship Id="rId47" Type="http://schemas.openxmlformats.org/officeDocument/2006/relationships/customXml" Target="../ink/ink622.xml"/><Relationship Id="rId50" Type="http://schemas.openxmlformats.org/officeDocument/2006/relationships/customXml" Target="../ink/ink625.xml"/><Relationship Id="rId55" Type="http://schemas.openxmlformats.org/officeDocument/2006/relationships/customXml" Target="../ink/ink630.xml"/><Relationship Id="rId63" Type="http://schemas.openxmlformats.org/officeDocument/2006/relationships/customXml" Target="../ink/ink638.xml"/><Relationship Id="rId68" Type="http://schemas.openxmlformats.org/officeDocument/2006/relationships/customXml" Target="../ink/ink643.xml"/><Relationship Id="rId76" Type="http://schemas.openxmlformats.org/officeDocument/2006/relationships/customXml" Target="../ink/ink651.xml"/><Relationship Id="rId84" Type="http://schemas.openxmlformats.org/officeDocument/2006/relationships/customXml" Target="../ink/ink659.xml"/><Relationship Id="rId89" Type="http://schemas.openxmlformats.org/officeDocument/2006/relationships/customXml" Target="../ink/ink664.xml"/><Relationship Id="rId7" Type="http://schemas.openxmlformats.org/officeDocument/2006/relationships/customXml" Target="../ink/ink582.xml"/><Relationship Id="rId71" Type="http://schemas.openxmlformats.org/officeDocument/2006/relationships/customXml" Target="../ink/ink646.xml"/><Relationship Id="rId92" Type="http://schemas.openxmlformats.org/officeDocument/2006/relationships/customXml" Target="../ink/ink667.xml"/><Relationship Id="rId2" Type="http://schemas.openxmlformats.org/officeDocument/2006/relationships/slideLayout" Target="../slideLayouts/slideLayout1.xml"/><Relationship Id="rId16" Type="http://schemas.openxmlformats.org/officeDocument/2006/relationships/customXml" Target="../ink/ink591.xml"/><Relationship Id="rId29" Type="http://schemas.openxmlformats.org/officeDocument/2006/relationships/customXml" Target="../ink/ink604.xml"/><Relationship Id="rId11" Type="http://schemas.openxmlformats.org/officeDocument/2006/relationships/customXml" Target="../ink/ink586.xml"/><Relationship Id="rId24" Type="http://schemas.openxmlformats.org/officeDocument/2006/relationships/customXml" Target="../ink/ink599.xml"/><Relationship Id="rId32" Type="http://schemas.openxmlformats.org/officeDocument/2006/relationships/customXml" Target="../ink/ink607.xml"/><Relationship Id="rId37" Type="http://schemas.openxmlformats.org/officeDocument/2006/relationships/customXml" Target="../ink/ink612.xml"/><Relationship Id="rId40" Type="http://schemas.openxmlformats.org/officeDocument/2006/relationships/customXml" Target="../ink/ink615.xml"/><Relationship Id="rId45" Type="http://schemas.openxmlformats.org/officeDocument/2006/relationships/customXml" Target="../ink/ink620.xml"/><Relationship Id="rId53" Type="http://schemas.openxmlformats.org/officeDocument/2006/relationships/customXml" Target="../ink/ink628.xml"/><Relationship Id="rId58" Type="http://schemas.openxmlformats.org/officeDocument/2006/relationships/customXml" Target="../ink/ink633.xml"/><Relationship Id="rId66" Type="http://schemas.openxmlformats.org/officeDocument/2006/relationships/customXml" Target="../ink/ink641.xml"/><Relationship Id="rId74" Type="http://schemas.openxmlformats.org/officeDocument/2006/relationships/customXml" Target="../ink/ink649.xml"/><Relationship Id="rId79" Type="http://schemas.openxmlformats.org/officeDocument/2006/relationships/customXml" Target="../ink/ink654.xml"/><Relationship Id="rId87" Type="http://schemas.openxmlformats.org/officeDocument/2006/relationships/customXml" Target="../ink/ink662.xml"/><Relationship Id="rId5" Type="http://schemas.openxmlformats.org/officeDocument/2006/relationships/customXml" Target="../ink/ink580.xml"/><Relationship Id="rId61" Type="http://schemas.openxmlformats.org/officeDocument/2006/relationships/customXml" Target="../ink/ink636.xml"/><Relationship Id="rId82" Type="http://schemas.openxmlformats.org/officeDocument/2006/relationships/customXml" Target="../ink/ink657.xml"/><Relationship Id="rId90" Type="http://schemas.openxmlformats.org/officeDocument/2006/relationships/customXml" Target="../ink/ink665.xml"/><Relationship Id="rId19" Type="http://schemas.openxmlformats.org/officeDocument/2006/relationships/customXml" Target="../ink/ink594.xml"/><Relationship Id="rId14" Type="http://schemas.openxmlformats.org/officeDocument/2006/relationships/customXml" Target="../ink/ink589.xml"/><Relationship Id="rId22" Type="http://schemas.openxmlformats.org/officeDocument/2006/relationships/customXml" Target="../ink/ink597.xml"/><Relationship Id="rId27" Type="http://schemas.openxmlformats.org/officeDocument/2006/relationships/customXml" Target="../ink/ink602.xml"/><Relationship Id="rId30" Type="http://schemas.openxmlformats.org/officeDocument/2006/relationships/customXml" Target="../ink/ink605.xml"/><Relationship Id="rId35" Type="http://schemas.openxmlformats.org/officeDocument/2006/relationships/customXml" Target="../ink/ink610.xml"/><Relationship Id="rId43" Type="http://schemas.openxmlformats.org/officeDocument/2006/relationships/customXml" Target="../ink/ink618.xml"/><Relationship Id="rId48" Type="http://schemas.openxmlformats.org/officeDocument/2006/relationships/customXml" Target="../ink/ink623.xml"/><Relationship Id="rId56" Type="http://schemas.openxmlformats.org/officeDocument/2006/relationships/customXml" Target="../ink/ink631.xml"/><Relationship Id="rId64" Type="http://schemas.openxmlformats.org/officeDocument/2006/relationships/customXml" Target="../ink/ink639.xml"/><Relationship Id="rId69" Type="http://schemas.openxmlformats.org/officeDocument/2006/relationships/customXml" Target="../ink/ink644.xml"/><Relationship Id="rId77" Type="http://schemas.openxmlformats.org/officeDocument/2006/relationships/customXml" Target="../ink/ink652.xml"/><Relationship Id="rId8" Type="http://schemas.openxmlformats.org/officeDocument/2006/relationships/customXml" Target="../ink/ink583.xml"/><Relationship Id="rId51" Type="http://schemas.openxmlformats.org/officeDocument/2006/relationships/customXml" Target="../ink/ink626.xml"/><Relationship Id="rId72" Type="http://schemas.openxmlformats.org/officeDocument/2006/relationships/customXml" Target="../ink/ink647.xml"/><Relationship Id="rId80" Type="http://schemas.openxmlformats.org/officeDocument/2006/relationships/customXml" Target="../ink/ink655.xml"/><Relationship Id="rId85" Type="http://schemas.openxmlformats.org/officeDocument/2006/relationships/customXml" Target="../ink/ink660.xml"/><Relationship Id="rId93" Type="http://schemas.openxmlformats.org/officeDocument/2006/relationships/customXml" Target="../ink/ink668.xml"/><Relationship Id="rId3" Type="http://schemas.openxmlformats.org/officeDocument/2006/relationships/image" Target="../media/image8.png"/><Relationship Id="rId12" Type="http://schemas.openxmlformats.org/officeDocument/2006/relationships/customXml" Target="../ink/ink587.xml"/><Relationship Id="rId17" Type="http://schemas.openxmlformats.org/officeDocument/2006/relationships/customXml" Target="../ink/ink592.xml"/><Relationship Id="rId25" Type="http://schemas.openxmlformats.org/officeDocument/2006/relationships/customXml" Target="../ink/ink600.xml"/><Relationship Id="rId33" Type="http://schemas.openxmlformats.org/officeDocument/2006/relationships/customXml" Target="../ink/ink608.xml"/><Relationship Id="rId38" Type="http://schemas.openxmlformats.org/officeDocument/2006/relationships/customXml" Target="../ink/ink613.xml"/><Relationship Id="rId46" Type="http://schemas.openxmlformats.org/officeDocument/2006/relationships/customXml" Target="../ink/ink621.xml"/><Relationship Id="rId59" Type="http://schemas.openxmlformats.org/officeDocument/2006/relationships/customXml" Target="../ink/ink634.xml"/><Relationship Id="rId67" Type="http://schemas.openxmlformats.org/officeDocument/2006/relationships/customXml" Target="../ink/ink642.xml"/><Relationship Id="rId20" Type="http://schemas.openxmlformats.org/officeDocument/2006/relationships/customXml" Target="../ink/ink595.xml"/><Relationship Id="rId41" Type="http://schemas.openxmlformats.org/officeDocument/2006/relationships/customXml" Target="../ink/ink616.xml"/><Relationship Id="rId54" Type="http://schemas.openxmlformats.org/officeDocument/2006/relationships/customXml" Target="../ink/ink629.xml"/><Relationship Id="rId62" Type="http://schemas.openxmlformats.org/officeDocument/2006/relationships/customXml" Target="../ink/ink637.xml"/><Relationship Id="rId70" Type="http://schemas.openxmlformats.org/officeDocument/2006/relationships/customXml" Target="../ink/ink645.xml"/><Relationship Id="rId75" Type="http://schemas.openxmlformats.org/officeDocument/2006/relationships/customXml" Target="../ink/ink650.xml"/><Relationship Id="rId83" Type="http://schemas.openxmlformats.org/officeDocument/2006/relationships/customXml" Target="../ink/ink658.xml"/><Relationship Id="rId88" Type="http://schemas.openxmlformats.org/officeDocument/2006/relationships/customXml" Target="../ink/ink663.xml"/><Relationship Id="rId91" Type="http://schemas.openxmlformats.org/officeDocument/2006/relationships/customXml" Target="../ink/ink666.xml"/><Relationship Id="rId1" Type="http://schemas.openxmlformats.org/officeDocument/2006/relationships/tags" Target="../tags/tag72.xml"/><Relationship Id="rId6" Type="http://schemas.openxmlformats.org/officeDocument/2006/relationships/customXml" Target="../ink/ink581.xml"/><Relationship Id="rId15" Type="http://schemas.openxmlformats.org/officeDocument/2006/relationships/customXml" Target="../ink/ink590.xml"/><Relationship Id="rId23" Type="http://schemas.openxmlformats.org/officeDocument/2006/relationships/customXml" Target="../ink/ink598.xml"/><Relationship Id="rId28" Type="http://schemas.openxmlformats.org/officeDocument/2006/relationships/customXml" Target="../ink/ink603.xml"/><Relationship Id="rId36" Type="http://schemas.openxmlformats.org/officeDocument/2006/relationships/customXml" Target="../ink/ink611.xml"/><Relationship Id="rId49" Type="http://schemas.openxmlformats.org/officeDocument/2006/relationships/customXml" Target="../ink/ink624.xml"/><Relationship Id="rId57" Type="http://schemas.openxmlformats.org/officeDocument/2006/relationships/customXml" Target="../ink/ink632.xml"/><Relationship Id="rId10" Type="http://schemas.openxmlformats.org/officeDocument/2006/relationships/customXml" Target="../ink/ink585.xml"/><Relationship Id="rId31" Type="http://schemas.openxmlformats.org/officeDocument/2006/relationships/customXml" Target="../ink/ink606.xml"/><Relationship Id="rId44" Type="http://schemas.openxmlformats.org/officeDocument/2006/relationships/customXml" Target="../ink/ink619.xml"/><Relationship Id="rId52" Type="http://schemas.openxmlformats.org/officeDocument/2006/relationships/customXml" Target="../ink/ink627.xml"/><Relationship Id="rId60" Type="http://schemas.openxmlformats.org/officeDocument/2006/relationships/customXml" Target="../ink/ink635.xml"/><Relationship Id="rId65" Type="http://schemas.openxmlformats.org/officeDocument/2006/relationships/customXml" Target="../ink/ink640.xml"/><Relationship Id="rId73" Type="http://schemas.openxmlformats.org/officeDocument/2006/relationships/customXml" Target="../ink/ink648.xml"/><Relationship Id="rId78" Type="http://schemas.openxmlformats.org/officeDocument/2006/relationships/customXml" Target="../ink/ink653.xml"/><Relationship Id="rId81" Type="http://schemas.openxmlformats.org/officeDocument/2006/relationships/customXml" Target="../ink/ink656.xml"/><Relationship Id="rId86" Type="http://schemas.openxmlformats.org/officeDocument/2006/relationships/customXml" Target="../ink/ink661.xml"/><Relationship Id="rId4" Type="http://schemas.openxmlformats.org/officeDocument/2006/relationships/customXml" Target="../ink/ink579.xml"/><Relationship Id="rId9" Type="http://schemas.openxmlformats.org/officeDocument/2006/relationships/customXml" Target="../ink/ink58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39865" y="2552770"/>
            <a:ext cx="8226900" cy="705600"/>
          </a:xfrm>
        </p:spPr>
        <p:txBody>
          <a:bodyPr>
            <a:noAutofit/>
          </a:bodyPr>
          <a:lstStyle/>
          <a:p>
            <a:r>
              <a:rPr lang="zh-CN" altLang="en-US" sz="4400">
                <a:latin typeface="楷体" charset="-122"/>
                <a:ea typeface="楷体" charset="-122"/>
                <a:cs typeface="楷体" charset="-122"/>
              </a:rPr>
              <a:t>第十七课</a:t>
            </a:r>
            <a:r>
              <a:rPr lang="en-US" altLang="zh-CN" sz="4400">
                <a:latin typeface="楷体" charset="-122"/>
                <a:ea typeface="楷体" charset="-122"/>
                <a:cs typeface="楷体" charset="-122"/>
              </a:rPr>
              <a:t> </a:t>
            </a:r>
            <a:r>
              <a:rPr lang="zh-CN" altLang="en-US" sz="4400">
                <a:latin typeface="楷体" charset="-122"/>
                <a:ea typeface="楷体" charset="-122"/>
                <a:cs typeface="楷体" charset="-122"/>
              </a:rPr>
              <a:t>我不会汉字输入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墨迹 2"/>
              <p14:cNvContentPartPr/>
              <p14:nvPr/>
            </p14:nvContentPartPr>
            <p14:xfrm>
              <a:off x="3857095" y="3273821"/>
              <a:ext cx="595842" cy="66279"/>
            </p14:xfrm>
          </p:contentPart>
        </mc:Choice>
        <mc:Fallback xmlns="">
          <p:pic>
            <p:nvPicPr>
              <p:cNvPr id="3" name="墨迹 2"/>
            </p:nvPicPr>
            <p:blipFill>
              <a:blip/>
            </p:blipFill>
            <p:spPr>
              <a:xfrm>
                <a:off x="3857095" y="3273821"/>
                <a:ext cx="595842" cy="66279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墨迹 3"/>
              <p14:cNvContentPartPr/>
              <p14:nvPr/>
            </p14:nvContentPartPr>
            <p14:xfrm>
              <a:off x="4650316" y="3297766"/>
              <a:ext cx="813859" cy="63500"/>
            </p14:xfrm>
          </p:contentPart>
        </mc:Choice>
        <mc:Fallback xmlns="">
          <p:pic>
            <p:nvPicPr>
              <p:cNvPr id="4" name="墨迹 3"/>
            </p:nvPicPr>
            <p:blipFill>
              <a:blip/>
            </p:blipFill>
            <p:spPr>
              <a:xfrm>
                <a:off x="4650316" y="3297766"/>
                <a:ext cx="813859" cy="63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墨迹 4"/>
              <p14:cNvContentPartPr/>
              <p14:nvPr/>
            </p14:nvContentPartPr>
            <p14:xfrm>
              <a:off x="5935133" y="3225800"/>
              <a:ext cx="2124075" cy="84666"/>
            </p14:xfrm>
          </p:contentPart>
        </mc:Choice>
        <mc:Fallback xmlns="">
          <p:pic>
            <p:nvPicPr>
              <p:cNvPr id="5" name="墨迹 4"/>
            </p:nvPicPr>
            <p:blipFill>
              <a:blip/>
            </p:blipFill>
            <p:spPr>
              <a:xfrm>
                <a:off x="5935133" y="3225800"/>
                <a:ext cx="2124075" cy="846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墨迹 5"/>
              <p14:cNvContentPartPr/>
              <p14:nvPr/>
            </p14:nvContentPartPr>
            <p14:xfrm>
              <a:off x="5630333" y="2476500"/>
              <a:ext cx="1117600" cy="840713"/>
            </p14:xfrm>
          </p:contentPart>
        </mc:Choice>
        <mc:Fallback xmlns="">
          <p:pic>
            <p:nvPicPr>
              <p:cNvPr id="6" name="墨迹 5"/>
            </p:nvPicPr>
            <p:blipFill>
              <a:blip/>
            </p:blipFill>
            <p:spPr>
              <a:xfrm>
                <a:off x="5630333" y="2476500"/>
                <a:ext cx="1117600" cy="84071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墨迹 6"/>
              <p14:cNvContentPartPr/>
              <p14:nvPr/>
            </p14:nvContentPartPr>
            <p14:xfrm>
              <a:off x="7006166" y="3243791"/>
              <a:ext cx="781579" cy="45509"/>
            </p14:xfrm>
          </p:contentPart>
        </mc:Choice>
        <mc:Fallback xmlns="">
          <p:pic>
            <p:nvPicPr>
              <p:cNvPr id="7" name="墨迹 6"/>
            </p:nvPicPr>
            <p:blipFill>
              <a:blip/>
            </p:blipFill>
            <p:spPr>
              <a:xfrm>
                <a:off x="7006166" y="3243791"/>
                <a:ext cx="781579" cy="45509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墨迹 7"/>
              <p14:cNvContentPartPr/>
              <p14:nvPr/>
            </p14:nvContentPartPr>
            <p14:xfrm>
              <a:off x="6900333" y="3670300"/>
              <a:ext cx="46567" cy="154516"/>
            </p14:xfrm>
          </p:contentPart>
        </mc:Choice>
        <mc:Fallback xmlns="">
          <p:pic>
            <p:nvPicPr>
              <p:cNvPr id="8" name="墨迹 7"/>
            </p:nvPicPr>
            <p:blipFill>
              <a:blip/>
            </p:blipFill>
            <p:spPr>
              <a:xfrm>
                <a:off x="6900333" y="3670300"/>
                <a:ext cx="46567" cy="1545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墨迹 8"/>
              <p14:cNvContentPartPr/>
              <p14:nvPr/>
            </p14:nvContentPartPr>
            <p14:xfrm>
              <a:off x="6917796" y="3502554"/>
              <a:ext cx="5821" cy="11112"/>
            </p14:xfrm>
          </p:contentPart>
        </mc:Choice>
        <mc:Fallback xmlns="">
          <p:pic>
            <p:nvPicPr>
              <p:cNvPr id="9" name="墨迹 8"/>
            </p:nvPicPr>
            <p:blipFill>
              <a:blip/>
            </p:blipFill>
            <p:spPr>
              <a:xfrm>
                <a:off x="6917796" y="3502554"/>
                <a:ext cx="5821" cy="11112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" name="墨迹 9"/>
              <p14:cNvContentPartPr/>
              <p14:nvPr/>
            </p14:nvContentPartPr>
            <p14:xfrm>
              <a:off x="6971109" y="3640931"/>
              <a:ext cx="318691" cy="477044"/>
            </p14:xfrm>
          </p:contentPart>
        </mc:Choice>
        <mc:Fallback xmlns="">
          <p:pic>
            <p:nvPicPr>
              <p:cNvPr id="10" name="墨迹 9"/>
            </p:nvPicPr>
            <p:blipFill>
              <a:blip/>
            </p:blipFill>
            <p:spPr>
              <a:xfrm>
                <a:off x="6971109" y="3640931"/>
                <a:ext cx="318691" cy="47704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墨迹 10"/>
              <p14:cNvContentPartPr/>
              <p14:nvPr/>
            </p14:nvContentPartPr>
            <p14:xfrm>
              <a:off x="7255933" y="3620558"/>
              <a:ext cx="154517" cy="200686"/>
            </p14:xfrm>
          </p:contentPart>
        </mc:Choice>
        <mc:Fallback xmlns="">
          <p:pic>
            <p:nvPicPr>
              <p:cNvPr id="11" name="墨迹 10"/>
            </p:nvPicPr>
            <p:blipFill>
              <a:blip/>
            </p:blipFill>
            <p:spPr>
              <a:xfrm>
                <a:off x="7255933" y="3620558"/>
                <a:ext cx="154517" cy="20068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墨迹 11"/>
              <p14:cNvContentPartPr/>
              <p14:nvPr/>
            </p14:nvContentPartPr>
            <p14:xfrm>
              <a:off x="7454900" y="3589998"/>
              <a:ext cx="556683" cy="220002"/>
            </p14:xfrm>
          </p:contentPart>
        </mc:Choice>
        <mc:Fallback xmlns="">
          <p:pic>
            <p:nvPicPr>
              <p:cNvPr id="12" name="墨迹 11"/>
            </p:nvPicPr>
            <p:blipFill>
              <a:blip/>
            </p:blipFill>
            <p:spPr>
              <a:xfrm>
                <a:off x="7454900" y="3589998"/>
                <a:ext cx="556683" cy="220002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墨迹 12"/>
              <p14:cNvContentPartPr/>
              <p14:nvPr/>
            </p14:nvContentPartPr>
            <p14:xfrm>
              <a:off x="7772400" y="3657600"/>
              <a:ext cx="103716" cy="4233"/>
            </p14:xfrm>
          </p:contentPart>
        </mc:Choice>
        <mc:Fallback xmlns="">
          <p:pic>
            <p:nvPicPr>
              <p:cNvPr id="13" name="墨迹 12"/>
            </p:nvPicPr>
            <p:blipFill>
              <a:blip/>
            </p:blipFill>
            <p:spPr>
              <a:xfrm>
                <a:off x="7772400" y="3657600"/>
                <a:ext cx="103716" cy="42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墨迹 13"/>
              <p14:cNvContentPartPr/>
              <p14:nvPr/>
            </p14:nvContentPartPr>
            <p14:xfrm>
              <a:off x="8238066" y="3666066"/>
              <a:ext cx="25400" cy="4234"/>
            </p14:xfrm>
          </p:contentPart>
        </mc:Choice>
        <mc:Fallback xmlns="">
          <p:pic>
            <p:nvPicPr>
              <p:cNvPr id="14" name="墨迹 13"/>
            </p:nvPicPr>
            <p:blipFill>
              <a:blip/>
            </p:blipFill>
            <p:spPr>
              <a:xfrm>
                <a:off x="8238066" y="3666066"/>
                <a:ext cx="25400" cy="4234"/>
              </a:xfrm>
              <a:prstGeom prst="rect"/>
            </p:spPr>
          </p:pic>
        </mc:Fallback>
      </mc:AlternateContent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" y="632460"/>
            <a:ext cx="8749030" cy="560387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181225" y="818515"/>
            <a:ext cx="34899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rgbClr val="C00000"/>
                </a:solidFill>
                <a:latin typeface="Times New Roman" charset="0"/>
                <a:cs typeface="Times New Roman" charset="0"/>
              </a:rPr>
              <a:t>there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墨迹 3"/>
              <p14:cNvContentPartPr/>
              <p14:nvPr/>
            </p14:nvContentPartPr>
            <p14:xfrm>
              <a:off x="1104900" y="567266"/>
              <a:ext cx="97366" cy="177800"/>
            </p14:xfrm>
          </p:contentPart>
        </mc:Choice>
        <mc:Fallback xmlns="">
          <p:pic>
            <p:nvPicPr>
              <p:cNvPr id="4" name="墨迹 3"/>
            </p:nvPicPr>
            <p:blipFill>
              <a:blip/>
            </p:blipFill>
            <p:spPr>
              <a:xfrm>
                <a:off x="1104900" y="567266"/>
                <a:ext cx="97366" cy="177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墨迹 4"/>
              <p14:cNvContentPartPr/>
              <p14:nvPr/>
            </p14:nvContentPartPr>
            <p14:xfrm>
              <a:off x="1303866" y="554566"/>
              <a:ext cx="160867" cy="152400"/>
            </p14:xfrm>
          </p:contentPart>
        </mc:Choice>
        <mc:Fallback xmlns="">
          <p:pic>
            <p:nvPicPr>
              <p:cNvPr id="5" name="墨迹 4"/>
            </p:nvPicPr>
            <p:blipFill>
              <a:blip/>
            </p:blipFill>
            <p:spPr>
              <a:xfrm>
                <a:off x="1303866" y="554566"/>
                <a:ext cx="160867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墨迹 5"/>
              <p14:cNvContentPartPr/>
              <p14:nvPr/>
            </p14:nvContentPartPr>
            <p14:xfrm>
              <a:off x="1320800" y="419100"/>
              <a:ext cx="131233" cy="99483"/>
            </p14:xfrm>
          </p:contentPart>
        </mc:Choice>
        <mc:Fallback xmlns="">
          <p:pic>
            <p:nvPicPr>
              <p:cNvPr id="6" name="墨迹 5"/>
            </p:nvPicPr>
            <p:blipFill>
              <a:blip/>
            </p:blipFill>
            <p:spPr>
              <a:xfrm>
                <a:off x="1320800" y="419100"/>
                <a:ext cx="131233" cy="994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墨迹 6"/>
              <p14:cNvContentPartPr/>
              <p14:nvPr/>
            </p14:nvContentPartPr>
            <p14:xfrm>
              <a:off x="1536700" y="533400"/>
              <a:ext cx="80433" cy="160866"/>
            </p14:xfrm>
          </p:contentPart>
        </mc:Choice>
        <mc:Fallback xmlns="">
          <p:pic>
            <p:nvPicPr>
              <p:cNvPr id="7" name="墨迹 6"/>
            </p:nvPicPr>
            <p:blipFill>
              <a:blip/>
            </p:blipFill>
            <p:spPr>
              <a:xfrm>
                <a:off x="1536700" y="533400"/>
                <a:ext cx="80433" cy="160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墨迹 7"/>
              <p14:cNvContentPartPr/>
              <p14:nvPr/>
            </p14:nvContentPartPr>
            <p14:xfrm>
              <a:off x="2383366" y="1238250"/>
              <a:ext cx="452967" cy="61383"/>
            </p14:xfrm>
          </p:contentPart>
        </mc:Choice>
        <mc:Fallback xmlns="">
          <p:pic>
            <p:nvPicPr>
              <p:cNvPr id="8" name="墨迹 7"/>
            </p:nvPicPr>
            <p:blipFill>
              <a:blip/>
            </p:blipFill>
            <p:spPr>
              <a:xfrm>
                <a:off x="2383366" y="1238250"/>
                <a:ext cx="452967" cy="613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墨迹 8"/>
              <p14:cNvContentPartPr/>
              <p14:nvPr/>
            </p14:nvContentPartPr>
            <p14:xfrm>
              <a:off x="4089400" y="2082800"/>
              <a:ext cx="1126066" cy="93133"/>
            </p14:xfrm>
          </p:contentPart>
        </mc:Choice>
        <mc:Fallback xmlns="">
          <p:pic>
            <p:nvPicPr>
              <p:cNvPr id="9" name="墨迹 8"/>
            </p:nvPicPr>
            <p:blipFill>
              <a:blip/>
            </p:blipFill>
            <p:spPr>
              <a:xfrm>
                <a:off x="4089400" y="2082800"/>
                <a:ext cx="1126066" cy="931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" name="墨迹 9"/>
              <p14:cNvContentPartPr/>
              <p14:nvPr/>
            </p14:nvContentPartPr>
            <p14:xfrm>
              <a:off x="5516033" y="1507066"/>
              <a:ext cx="127000" cy="330200"/>
            </p14:xfrm>
          </p:contentPart>
        </mc:Choice>
        <mc:Fallback xmlns="">
          <p:pic>
            <p:nvPicPr>
              <p:cNvPr id="10" name="墨迹 9"/>
            </p:nvPicPr>
            <p:blipFill>
              <a:blip/>
            </p:blipFill>
            <p:spPr>
              <a:xfrm>
                <a:off x="5516033" y="1507066"/>
                <a:ext cx="127000" cy="330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墨迹 10"/>
              <p14:cNvContentPartPr/>
              <p14:nvPr/>
            </p14:nvContentPartPr>
            <p14:xfrm>
              <a:off x="5744633" y="1595966"/>
              <a:ext cx="364067" cy="215900"/>
            </p14:xfrm>
          </p:contentPart>
        </mc:Choice>
        <mc:Fallback xmlns="">
          <p:pic>
            <p:nvPicPr>
              <p:cNvPr id="11" name="墨迹 10"/>
            </p:nvPicPr>
            <p:blipFill>
              <a:blip/>
            </p:blipFill>
            <p:spPr>
              <a:xfrm>
                <a:off x="5744633" y="1595966"/>
                <a:ext cx="364067" cy="215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墨迹 11"/>
              <p14:cNvContentPartPr/>
              <p14:nvPr/>
            </p14:nvContentPartPr>
            <p14:xfrm>
              <a:off x="6100233" y="1608666"/>
              <a:ext cx="188384" cy="186267"/>
            </p14:xfrm>
          </p:contentPart>
        </mc:Choice>
        <mc:Fallback xmlns="">
          <p:pic>
            <p:nvPicPr>
              <p:cNvPr id="12" name="墨迹 11"/>
            </p:nvPicPr>
            <p:blipFill>
              <a:blip/>
            </p:blipFill>
            <p:spPr>
              <a:xfrm>
                <a:off x="6100233" y="1608666"/>
                <a:ext cx="188384" cy="186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墨迹 12"/>
              <p14:cNvContentPartPr/>
              <p14:nvPr/>
            </p14:nvContentPartPr>
            <p14:xfrm>
              <a:off x="5499100" y="1803400"/>
              <a:ext cx="12700" cy="35983"/>
            </p14:xfrm>
          </p:contentPart>
        </mc:Choice>
        <mc:Fallback xmlns="">
          <p:pic>
            <p:nvPicPr>
              <p:cNvPr id="13" name="墨迹 12"/>
            </p:nvPicPr>
            <p:blipFill>
              <a:blip/>
            </p:blipFill>
            <p:spPr>
              <a:xfrm>
                <a:off x="5499100" y="1803400"/>
                <a:ext cx="12700" cy="359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墨迹 13"/>
              <p14:cNvContentPartPr/>
              <p14:nvPr/>
            </p14:nvContentPartPr>
            <p14:xfrm>
              <a:off x="4013200" y="3922183"/>
              <a:ext cx="1138766" cy="116417"/>
            </p14:xfrm>
          </p:contentPart>
        </mc:Choice>
        <mc:Fallback xmlns="">
          <p:pic>
            <p:nvPicPr>
              <p:cNvPr id="14" name="墨迹 13"/>
            </p:nvPicPr>
            <p:blipFill>
              <a:blip/>
            </p:blipFill>
            <p:spPr>
              <a:xfrm>
                <a:off x="4013200" y="3922183"/>
                <a:ext cx="1138766" cy="1164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5" name="墨迹 14"/>
              <p14:cNvContentPartPr/>
              <p14:nvPr/>
            </p14:nvContentPartPr>
            <p14:xfrm>
              <a:off x="5486400" y="3530600"/>
              <a:ext cx="277283" cy="160866"/>
            </p14:xfrm>
          </p:contentPart>
        </mc:Choice>
        <mc:Fallback xmlns="">
          <p:pic>
            <p:nvPicPr>
              <p:cNvPr id="15" name="墨迹 14"/>
            </p:nvPicPr>
            <p:blipFill>
              <a:blip/>
            </p:blipFill>
            <p:spPr>
              <a:xfrm>
                <a:off x="5486400" y="3530600"/>
                <a:ext cx="277283" cy="160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" name="墨迹 15"/>
              <p14:cNvContentPartPr/>
              <p14:nvPr/>
            </p14:nvContentPartPr>
            <p14:xfrm>
              <a:off x="5744633" y="3403600"/>
              <a:ext cx="148167" cy="270933"/>
            </p14:xfrm>
          </p:contentPart>
        </mc:Choice>
        <mc:Fallback xmlns="">
          <p:pic>
            <p:nvPicPr>
              <p:cNvPr id="16" name="墨迹 15"/>
            </p:nvPicPr>
            <p:blipFill>
              <a:blip/>
            </p:blipFill>
            <p:spPr>
              <a:xfrm>
                <a:off x="5744633" y="3403600"/>
                <a:ext cx="148167" cy="270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墨迹 16"/>
              <p14:cNvContentPartPr/>
              <p14:nvPr/>
            </p14:nvContentPartPr>
            <p14:xfrm>
              <a:off x="5964766" y="3479800"/>
              <a:ext cx="304800" cy="194733"/>
            </p14:xfrm>
          </p:contentPart>
        </mc:Choice>
        <mc:Fallback xmlns="">
          <p:pic>
            <p:nvPicPr>
              <p:cNvPr id="17" name="墨迹 16"/>
            </p:nvPicPr>
            <p:blipFill>
              <a:blip/>
            </p:blipFill>
            <p:spPr>
              <a:xfrm>
                <a:off x="5964766" y="3479800"/>
                <a:ext cx="304800" cy="1947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8" name="墨迹 17"/>
              <p14:cNvContentPartPr/>
              <p14:nvPr/>
            </p14:nvContentPartPr>
            <p14:xfrm>
              <a:off x="6290733" y="3522133"/>
              <a:ext cx="196850" cy="152400"/>
            </p14:xfrm>
          </p:contentPart>
        </mc:Choice>
        <mc:Fallback xmlns="">
          <p:pic>
            <p:nvPicPr>
              <p:cNvPr id="18" name="墨迹 17"/>
            </p:nvPicPr>
            <p:blipFill>
              <a:blip/>
            </p:blipFill>
            <p:spPr>
              <a:xfrm>
                <a:off x="6290733" y="3522133"/>
                <a:ext cx="196850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9" name="墨迹 18"/>
              <p14:cNvContentPartPr/>
              <p14:nvPr/>
            </p14:nvContentPartPr>
            <p14:xfrm>
              <a:off x="4055533" y="5803900"/>
              <a:ext cx="1337733" cy="21166"/>
            </p14:xfrm>
          </p:contentPart>
        </mc:Choice>
        <mc:Fallback xmlns="">
          <p:pic>
            <p:nvPicPr>
              <p:cNvPr id="19" name="墨迹 18"/>
            </p:nvPicPr>
            <p:blipFill>
              <a:blip/>
            </p:blipFill>
            <p:spPr>
              <a:xfrm>
                <a:off x="4055533" y="5803900"/>
                <a:ext cx="1337733" cy="211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" name="墨迹 19"/>
              <p14:cNvContentPartPr/>
              <p14:nvPr/>
            </p14:nvContentPartPr>
            <p14:xfrm>
              <a:off x="4030133" y="2844800"/>
              <a:ext cx="156633" cy="148166"/>
            </p14:xfrm>
          </p:contentPart>
        </mc:Choice>
        <mc:Fallback xmlns="">
          <p:pic>
            <p:nvPicPr>
              <p:cNvPr id="20" name="墨迹 19"/>
            </p:nvPicPr>
            <p:blipFill>
              <a:blip/>
            </p:blipFill>
            <p:spPr>
              <a:xfrm>
                <a:off x="4030133" y="2844800"/>
                <a:ext cx="156633" cy="1481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1" name="墨迹 20"/>
              <p14:cNvContentPartPr/>
              <p14:nvPr/>
            </p14:nvContentPartPr>
            <p14:xfrm>
              <a:off x="4250266" y="2696633"/>
              <a:ext cx="118534" cy="283633"/>
            </p14:xfrm>
          </p:contentPart>
        </mc:Choice>
        <mc:Fallback xmlns="">
          <p:pic>
            <p:nvPicPr>
              <p:cNvPr id="21" name="墨迹 20"/>
            </p:nvPicPr>
            <p:blipFill>
              <a:blip/>
            </p:blipFill>
            <p:spPr>
              <a:xfrm>
                <a:off x="4250266" y="2696633"/>
                <a:ext cx="118534" cy="283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2" name="墨迹 21"/>
              <p14:cNvContentPartPr/>
              <p14:nvPr/>
            </p14:nvContentPartPr>
            <p14:xfrm>
              <a:off x="4436533" y="2781300"/>
              <a:ext cx="177800" cy="173566"/>
            </p14:xfrm>
          </p:contentPart>
        </mc:Choice>
        <mc:Fallback xmlns="">
          <p:pic>
            <p:nvPicPr>
              <p:cNvPr id="22" name="墨迹 21"/>
            </p:nvPicPr>
            <p:blipFill>
              <a:blip/>
            </p:blipFill>
            <p:spPr>
              <a:xfrm>
                <a:off x="4436533" y="2781300"/>
                <a:ext cx="177800" cy="1735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3" name="墨迹 22"/>
              <p14:cNvContentPartPr/>
              <p14:nvPr/>
            </p14:nvContentPartPr>
            <p14:xfrm>
              <a:off x="4474633" y="2654300"/>
              <a:ext cx="131233" cy="61383"/>
            </p14:xfrm>
          </p:contentPart>
        </mc:Choice>
        <mc:Fallback xmlns="">
          <p:pic>
            <p:nvPicPr>
              <p:cNvPr id="23" name="墨迹 22"/>
            </p:nvPicPr>
            <p:blipFill>
              <a:blip/>
            </p:blipFill>
            <p:spPr>
              <a:xfrm>
                <a:off x="4474633" y="2654300"/>
                <a:ext cx="131233" cy="613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4" name="墨迹 23"/>
              <p14:cNvContentPartPr/>
              <p14:nvPr/>
            </p14:nvContentPartPr>
            <p14:xfrm>
              <a:off x="4813300" y="2730500"/>
              <a:ext cx="302683" cy="190500"/>
            </p14:xfrm>
          </p:contentPart>
        </mc:Choice>
        <mc:Fallback xmlns="">
          <p:pic>
            <p:nvPicPr>
              <p:cNvPr id="24" name="墨迹 23"/>
            </p:nvPicPr>
            <p:blipFill>
              <a:blip/>
            </p:blipFill>
            <p:spPr>
              <a:xfrm>
                <a:off x="4813300" y="2730500"/>
                <a:ext cx="302683" cy="190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5" name="墨迹 24"/>
              <p14:cNvContentPartPr/>
              <p14:nvPr/>
            </p14:nvContentPartPr>
            <p14:xfrm>
              <a:off x="4021666" y="4648200"/>
              <a:ext cx="148167" cy="207433"/>
            </p14:xfrm>
          </p:contentPart>
        </mc:Choice>
        <mc:Fallback xmlns="">
          <p:pic>
            <p:nvPicPr>
              <p:cNvPr id="25" name="墨迹 24"/>
            </p:nvPicPr>
            <p:blipFill>
              <a:blip/>
            </p:blipFill>
            <p:spPr>
              <a:xfrm>
                <a:off x="4021666" y="4648200"/>
                <a:ext cx="148167" cy="2074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6" name="墨迹 25"/>
              <p14:cNvContentPartPr/>
              <p14:nvPr/>
            </p14:nvContentPartPr>
            <p14:xfrm>
              <a:off x="4250266" y="4643966"/>
              <a:ext cx="167217" cy="182034"/>
            </p14:xfrm>
          </p:contentPart>
        </mc:Choice>
        <mc:Fallback xmlns="">
          <p:pic>
            <p:nvPicPr>
              <p:cNvPr id="26" name="墨迹 25"/>
            </p:nvPicPr>
            <p:blipFill>
              <a:blip/>
            </p:blipFill>
            <p:spPr>
              <a:xfrm>
                <a:off x="4250266" y="4643966"/>
                <a:ext cx="167217" cy="1820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7" name="墨迹 26"/>
              <p14:cNvContentPartPr/>
              <p14:nvPr/>
            </p14:nvContentPartPr>
            <p14:xfrm>
              <a:off x="4292600" y="4476750"/>
              <a:ext cx="150283" cy="95250"/>
            </p14:xfrm>
          </p:contentPart>
        </mc:Choice>
        <mc:Fallback xmlns="">
          <p:pic>
            <p:nvPicPr>
              <p:cNvPr id="27" name="墨迹 26"/>
            </p:nvPicPr>
            <p:blipFill>
              <a:blip/>
            </p:blipFill>
            <p:spPr>
              <a:xfrm>
                <a:off x="4292600" y="4476750"/>
                <a:ext cx="150283" cy="952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8" name="墨迹 27"/>
              <p14:cNvContentPartPr/>
              <p14:nvPr/>
            </p14:nvContentPartPr>
            <p14:xfrm>
              <a:off x="4521200" y="4618566"/>
              <a:ext cx="127000" cy="169334"/>
            </p14:xfrm>
          </p:contentPart>
        </mc:Choice>
        <mc:Fallback xmlns="">
          <p:pic>
            <p:nvPicPr>
              <p:cNvPr id="28" name="墨迹 27"/>
            </p:nvPicPr>
            <p:blipFill>
              <a:blip/>
            </p:blipFill>
            <p:spPr>
              <a:xfrm>
                <a:off x="4521200" y="4618566"/>
                <a:ext cx="127000" cy="1693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9" name="墨迹 28"/>
              <p14:cNvContentPartPr/>
              <p14:nvPr/>
            </p14:nvContentPartPr>
            <p14:xfrm>
              <a:off x="5969000" y="5181600"/>
              <a:ext cx="300566" cy="245533"/>
            </p14:xfrm>
          </p:contentPart>
        </mc:Choice>
        <mc:Fallback xmlns="">
          <p:pic>
            <p:nvPicPr>
              <p:cNvPr id="29" name="墨迹 28"/>
            </p:nvPicPr>
            <p:blipFill>
              <a:blip/>
            </p:blipFill>
            <p:spPr>
              <a:xfrm>
                <a:off x="5969000" y="5181600"/>
                <a:ext cx="300566" cy="245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0" name="墨迹 29"/>
              <p14:cNvContentPartPr/>
              <p14:nvPr/>
            </p14:nvContentPartPr>
            <p14:xfrm>
              <a:off x="6294966" y="5071533"/>
              <a:ext cx="156634" cy="292099"/>
            </p14:xfrm>
          </p:contentPart>
        </mc:Choice>
        <mc:Fallback xmlns="">
          <p:pic>
            <p:nvPicPr>
              <p:cNvPr id="30" name="墨迹 29"/>
            </p:nvPicPr>
            <p:blipFill>
              <a:blip/>
            </p:blipFill>
            <p:spPr>
              <a:xfrm>
                <a:off x="6294966" y="5071533"/>
                <a:ext cx="156634" cy="292099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31" name="墨迹 30"/>
              <p14:cNvContentPartPr/>
              <p14:nvPr/>
            </p14:nvContentPartPr>
            <p14:xfrm>
              <a:off x="6532033" y="5181600"/>
              <a:ext cx="361950" cy="211666"/>
            </p14:xfrm>
          </p:contentPart>
        </mc:Choice>
        <mc:Fallback xmlns="">
          <p:pic>
            <p:nvPicPr>
              <p:cNvPr id="31" name="墨迹 30"/>
            </p:nvPicPr>
            <p:blipFill>
              <a:blip/>
            </p:blipFill>
            <p:spPr>
              <a:xfrm>
                <a:off x="6532033" y="5181600"/>
                <a:ext cx="361950" cy="2116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2" name="墨迹 31"/>
              <p14:cNvContentPartPr/>
              <p14:nvPr/>
            </p14:nvContentPartPr>
            <p14:xfrm>
              <a:off x="6917266" y="5232400"/>
              <a:ext cx="148166" cy="169333"/>
            </p14:xfrm>
          </p:contentPart>
        </mc:Choice>
        <mc:Fallback xmlns="">
          <p:pic>
            <p:nvPicPr>
              <p:cNvPr id="32" name="墨迹 31"/>
            </p:nvPicPr>
            <p:blipFill>
              <a:blip/>
            </p:blipFill>
            <p:spPr>
              <a:xfrm>
                <a:off x="6917266" y="5232400"/>
                <a:ext cx="148166" cy="169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33" name="墨迹 32"/>
              <p14:cNvContentPartPr/>
              <p14:nvPr/>
            </p14:nvContentPartPr>
            <p14:xfrm>
              <a:off x="7294033" y="5084233"/>
              <a:ext cx="118534" cy="213783"/>
            </p14:xfrm>
          </p:contentPart>
        </mc:Choice>
        <mc:Fallback xmlns="">
          <p:pic>
            <p:nvPicPr>
              <p:cNvPr id="33" name="墨迹 32"/>
            </p:nvPicPr>
            <p:blipFill>
              <a:blip/>
            </p:blipFill>
            <p:spPr>
              <a:xfrm>
                <a:off x="7294033" y="5084233"/>
                <a:ext cx="118534" cy="2137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4" name="墨迹 33"/>
              <p14:cNvContentPartPr/>
              <p14:nvPr/>
            </p14:nvContentPartPr>
            <p14:xfrm>
              <a:off x="7298266" y="5414433"/>
              <a:ext cx="31750" cy="23284"/>
            </p14:xfrm>
          </p:contentPart>
        </mc:Choice>
        <mc:Fallback xmlns="">
          <p:pic>
            <p:nvPicPr>
              <p:cNvPr id="34" name="墨迹 33"/>
            </p:nvPicPr>
            <p:blipFill>
              <a:blip/>
            </p:blipFill>
            <p:spPr>
              <a:xfrm>
                <a:off x="7298266" y="5414433"/>
                <a:ext cx="31750" cy="232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35" name="墨迹 34"/>
              <p14:cNvContentPartPr/>
              <p14:nvPr/>
            </p14:nvContentPartPr>
            <p14:xfrm>
              <a:off x="6858000" y="1441450"/>
              <a:ext cx="262466" cy="65616"/>
            </p14:xfrm>
          </p:contentPart>
        </mc:Choice>
        <mc:Fallback xmlns="">
          <p:pic>
            <p:nvPicPr>
              <p:cNvPr id="35" name="墨迹 34"/>
            </p:nvPicPr>
            <p:blipFill>
              <a:blip/>
            </p:blipFill>
            <p:spPr>
              <a:xfrm>
                <a:off x="6858000" y="1441450"/>
                <a:ext cx="262466" cy="656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6" name="墨迹 35"/>
              <p14:cNvContentPartPr/>
              <p14:nvPr/>
            </p14:nvContentPartPr>
            <p14:xfrm>
              <a:off x="6989233" y="1325033"/>
              <a:ext cx="71967" cy="69850"/>
            </p14:xfrm>
          </p:contentPart>
        </mc:Choice>
        <mc:Fallback xmlns="">
          <p:pic>
            <p:nvPicPr>
              <p:cNvPr id="36" name="墨迹 35"/>
            </p:nvPicPr>
            <p:blipFill>
              <a:blip/>
            </p:blipFill>
            <p:spPr>
              <a:xfrm>
                <a:off x="6989233" y="1325033"/>
                <a:ext cx="71967" cy="698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37" name="墨迹 36"/>
              <p14:cNvContentPartPr/>
              <p14:nvPr/>
            </p14:nvContentPartPr>
            <p14:xfrm>
              <a:off x="6904566" y="1532466"/>
              <a:ext cx="152400" cy="207434"/>
            </p14:xfrm>
          </p:contentPart>
        </mc:Choice>
        <mc:Fallback xmlns="">
          <p:pic>
            <p:nvPicPr>
              <p:cNvPr id="37" name="墨迹 36"/>
            </p:nvPicPr>
            <p:blipFill>
              <a:blip/>
            </p:blipFill>
            <p:spPr>
              <a:xfrm>
                <a:off x="6904566" y="1532466"/>
                <a:ext cx="152400" cy="2074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8" name="墨迹 37"/>
              <p14:cNvContentPartPr/>
              <p14:nvPr/>
            </p14:nvContentPartPr>
            <p14:xfrm>
              <a:off x="6946900" y="1574800"/>
              <a:ext cx="177800" cy="135466"/>
            </p14:xfrm>
          </p:contentPart>
        </mc:Choice>
        <mc:Fallback xmlns="">
          <p:pic>
            <p:nvPicPr>
              <p:cNvPr id="38" name="墨迹 37"/>
            </p:nvPicPr>
            <p:blipFill>
              <a:blip/>
            </p:blipFill>
            <p:spPr>
              <a:xfrm>
                <a:off x="6946900" y="1574800"/>
                <a:ext cx="177800" cy="1354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39" name="墨迹 38"/>
              <p14:cNvContentPartPr/>
              <p14:nvPr/>
            </p14:nvContentPartPr>
            <p14:xfrm>
              <a:off x="6760633" y="1409700"/>
              <a:ext cx="6350" cy="10583"/>
            </p14:xfrm>
          </p:contentPart>
        </mc:Choice>
        <mc:Fallback xmlns="">
          <p:pic>
            <p:nvPicPr>
              <p:cNvPr id="39" name="墨迹 38"/>
            </p:nvPicPr>
            <p:blipFill>
              <a:blip/>
            </p:blipFill>
            <p:spPr>
              <a:xfrm>
                <a:off x="6760633" y="1409700"/>
                <a:ext cx="6350" cy="105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0" name="墨迹 39"/>
              <p14:cNvContentPartPr/>
              <p14:nvPr/>
            </p14:nvContentPartPr>
            <p14:xfrm>
              <a:off x="6688666" y="1532466"/>
              <a:ext cx="442384" cy="287867"/>
            </p14:xfrm>
          </p:contentPart>
        </mc:Choice>
        <mc:Fallback xmlns="">
          <p:pic>
            <p:nvPicPr>
              <p:cNvPr id="40" name="墨迹 39"/>
            </p:nvPicPr>
            <p:blipFill>
              <a:blip/>
            </p:blipFill>
            <p:spPr>
              <a:xfrm>
                <a:off x="6688666" y="1532466"/>
                <a:ext cx="442384" cy="287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41" name="墨迹 40"/>
              <p14:cNvContentPartPr/>
              <p14:nvPr/>
            </p14:nvContentPartPr>
            <p14:xfrm>
              <a:off x="7243233" y="1540933"/>
              <a:ext cx="33867" cy="194733"/>
            </p14:xfrm>
          </p:contentPart>
        </mc:Choice>
        <mc:Fallback xmlns="">
          <p:pic>
            <p:nvPicPr>
              <p:cNvPr id="41" name="墨迹 40"/>
            </p:nvPicPr>
            <p:blipFill>
              <a:blip/>
            </p:blipFill>
            <p:spPr>
              <a:xfrm>
                <a:off x="7243233" y="1540933"/>
                <a:ext cx="33867" cy="1947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2" name="墨迹 41"/>
              <p14:cNvContentPartPr/>
              <p14:nvPr/>
            </p14:nvContentPartPr>
            <p14:xfrm>
              <a:off x="7378700" y="1490133"/>
              <a:ext cx="198966" cy="262467"/>
            </p14:xfrm>
          </p:contentPart>
        </mc:Choice>
        <mc:Fallback xmlns="">
          <p:pic>
            <p:nvPicPr>
              <p:cNvPr id="42" name="墨迹 41"/>
            </p:nvPicPr>
            <p:blipFill>
              <a:blip/>
            </p:blipFill>
            <p:spPr>
              <a:xfrm>
                <a:off x="7378700" y="1490133"/>
                <a:ext cx="198966" cy="262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43" name="墨迹 42"/>
              <p14:cNvContentPartPr/>
              <p14:nvPr/>
            </p14:nvContentPartPr>
            <p14:xfrm>
              <a:off x="7711016" y="1375833"/>
              <a:ext cx="112184" cy="69850"/>
            </p14:xfrm>
          </p:contentPart>
        </mc:Choice>
        <mc:Fallback xmlns="">
          <p:pic>
            <p:nvPicPr>
              <p:cNvPr id="43" name="墨迹 42"/>
            </p:nvPicPr>
            <p:blipFill>
              <a:blip/>
            </p:blipFill>
            <p:spPr>
              <a:xfrm>
                <a:off x="7711016" y="1375833"/>
                <a:ext cx="112184" cy="698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4" name="墨迹 43"/>
              <p14:cNvContentPartPr/>
              <p14:nvPr/>
            </p14:nvContentPartPr>
            <p14:xfrm>
              <a:off x="7670800" y="1468966"/>
              <a:ext cx="25400" cy="266700"/>
            </p14:xfrm>
          </p:contentPart>
        </mc:Choice>
        <mc:Fallback xmlns="">
          <p:pic>
            <p:nvPicPr>
              <p:cNvPr id="44" name="墨迹 43"/>
            </p:nvPicPr>
            <p:blipFill>
              <a:blip/>
            </p:blipFill>
            <p:spPr>
              <a:xfrm>
                <a:off x="7670800" y="1468966"/>
                <a:ext cx="25400" cy="266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45" name="墨迹 44"/>
              <p14:cNvContentPartPr/>
              <p14:nvPr/>
            </p14:nvContentPartPr>
            <p14:xfrm>
              <a:off x="7704666" y="1498600"/>
              <a:ext cx="165100" cy="228600"/>
            </p14:xfrm>
          </p:contentPart>
        </mc:Choice>
        <mc:Fallback xmlns="">
          <p:pic>
            <p:nvPicPr>
              <p:cNvPr id="45" name="墨迹 44"/>
            </p:nvPicPr>
            <p:blipFill>
              <a:blip/>
            </p:blipFill>
            <p:spPr>
              <a:xfrm>
                <a:off x="7704666" y="1498600"/>
                <a:ext cx="165100" cy="228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6" name="墨迹 45"/>
              <p14:cNvContentPartPr/>
              <p14:nvPr/>
            </p14:nvContentPartPr>
            <p14:xfrm>
              <a:off x="7700433" y="1610783"/>
              <a:ext cx="118534" cy="44450"/>
            </p14:xfrm>
          </p:contentPart>
        </mc:Choice>
        <mc:Fallback xmlns="">
          <p:pic>
            <p:nvPicPr>
              <p:cNvPr id="46" name="墨迹 45"/>
            </p:nvPicPr>
            <p:blipFill>
              <a:blip/>
            </p:blipFill>
            <p:spPr>
              <a:xfrm>
                <a:off x="7700433" y="1610783"/>
                <a:ext cx="118534" cy="444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47" name="墨迹 46"/>
              <p14:cNvContentPartPr/>
              <p14:nvPr/>
            </p14:nvContentPartPr>
            <p14:xfrm>
              <a:off x="7734300" y="1439333"/>
              <a:ext cx="381000" cy="317500"/>
            </p14:xfrm>
          </p:contentPart>
        </mc:Choice>
        <mc:Fallback xmlns="">
          <p:pic>
            <p:nvPicPr>
              <p:cNvPr id="47" name="墨迹 46"/>
            </p:nvPicPr>
            <p:blipFill>
              <a:blip/>
            </p:blipFill>
            <p:spPr>
              <a:xfrm>
                <a:off x="7734300" y="1439333"/>
                <a:ext cx="381000" cy="317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8" name="墨迹 47"/>
              <p14:cNvContentPartPr/>
              <p14:nvPr/>
            </p14:nvContentPartPr>
            <p14:xfrm>
              <a:off x="8221133" y="1452033"/>
              <a:ext cx="4234" cy="177800"/>
            </p14:xfrm>
          </p:contentPart>
        </mc:Choice>
        <mc:Fallback xmlns="">
          <p:pic>
            <p:nvPicPr>
              <p:cNvPr id="48" name="墨迹 47"/>
            </p:nvPicPr>
            <p:blipFill>
              <a:blip/>
            </p:blipFill>
            <p:spPr>
              <a:xfrm>
                <a:off x="8221133" y="1452033"/>
                <a:ext cx="4234" cy="177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49" name="墨迹 48"/>
              <p14:cNvContentPartPr/>
              <p14:nvPr/>
            </p14:nvContentPartPr>
            <p14:xfrm>
              <a:off x="8191500" y="1375833"/>
              <a:ext cx="304800" cy="194733"/>
            </p14:xfrm>
          </p:contentPart>
        </mc:Choice>
        <mc:Fallback xmlns="">
          <p:pic>
            <p:nvPicPr>
              <p:cNvPr id="49" name="墨迹 48"/>
            </p:nvPicPr>
            <p:blipFill>
              <a:blip/>
            </p:blipFill>
            <p:spPr>
              <a:xfrm>
                <a:off x="8191500" y="1375833"/>
                <a:ext cx="304800" cy="1947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50" name="墨迹 49"/>
              <p14:cNvContentPartPr/>
              <p14:nvPr/>
            </p14:nvContentPartPr>
            <p14:xfrm>
              <a:off x="8271933" y="1464733"/>
              <a:ext cx="188384" cy="46567"/>
            </p14:xfrm>
          </p:contentPart>
        </mc:Choice>
        <mc:Fallback xmlns="">
          <p:pic>
            <p:nvPicPr>
              <p:cNvPr id="50" name="墨迹 49"/>
            </p:nvPicPr>
            <p:blipFill>
              <a:blip/>
            </p:blipFill>
            <p:spPr>
              <a:xfrm>
                <a:off x="8271933" y="1464733"/>
                <a:ext cx="188384" cy="46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51" name="墨迹 50"/>
              <p14:cNvContentPartPr/>
              <p14:nvPr/>
            </p14:nvContentPartPr>
            <p14:xfrm>
              <a:off x="8246533" y="1530350"/>
              <a:ext cx="234950" cy="116416"/>
            </p14:xfrm>
          </p:contentPart>
        </mc:Choice>
        <mc:Fallback xmlns="">
          <p:pic>
            <p:nvPicPr>
              <p:cNvPr id="51" name="墨迹 50"/>
            </p:nvPicPr>
            <p:blipFill>
              <a:blip/>
            </p:blipFill>
            <p:spPr>
              <a:xfrm>
                <a:off x="8246533" y="1530350"/>
                <a:ext cx="234950" cy="1164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2" name="墨迹 51"/>
              <p14:cNvContentPartPr/>
              <p14:nvPr/>
            </p14:nvContentPartPr>
            <p14:xfrm>
              <a:off x="8360833" y="1341966"/>
              <a:ext cx="226484" cy="402167"/>
            </p14:xfrm>
          </p:contentPart>
        </mc:Choice>
        <mc:Fallback xmlns="">
          <p:pic>
            <p:nvPicPr>
              <p:cNvPr id="52" name="墨迹 51"/>
            </p:nvPicPr>
            <p:blipFill>
              <a:blip/>
            </p:blipFill>
            <p:spPr>
              <a:xfrm>
                <a:off x="8360833" y="1341966"/>
                <a:ext cx="226484" cy="402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53" name="墨迹 52"/>
              <p14:cNvContentPartPr/>
              <p14:nvPr/>
            </p14:nvContentPartPr>
            <p14:xfrm>
              <a:off x="8627533" y="1473200"/>
              <a:ext cx="12700" cy="266700"/>
            </p14:xfrm>
          </p:contentPart>
        </mc:Choice>
        <mc:Fallback xmlns="">
          <p:pic>
            <p:nvPicPr>
              <p:cNvPr id="53" name="墨迹 52"/>
            </p:nvPicPr>
            <p:blipFill>
              <a:blip/>
            </p:blipFill>
            <p:spPr>
              <a:xfrm>
                <a:off x="8627533" y="1473200"/>
                <a:ext cx="12700" cy="266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4" name="墨迹 53"/>
              <p14:cNvContentPartPr/>
              <p14:nvPr/>
            </p14:nvContentPartPr>
            <p14:xfrm>
              <a:off x="8657166" y="1350433"/>
              <a:ext cx="118534" cy="389467"/>
            </p14:xfrm>
          </p:contentPart>
        </mc:Choice>
        <mc:Fallback xmlns="">
          <p:pic>
            <p:nvPicPr>
              <p:cNvPr id="54" name="墨迹 53"/>
            </p:nvPicPr>
            <p:blipFill>
              <a:blip/>
            </p:blipFill>
            <p:spPr>
              <a:xfrm>
                <a:off x="8657166" y="1350433"/>
                <a:ext cx="118534" cy="389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55" name="墨迹 54"/>
              <p14:cNvContentPartPr/>
              <p14:nvPr/>
            </p14:nvContentPartPr>
            <p14:xfrm>
              <a:off x="8623300" y="1471083"/>
              <a:ext cx="107950" cy="35983"/>
            </p14:xfrm>
          </p:contentPart>
        </mc:Choice>
        <mc:Fallback xmlns="">
          <p:pic>
            <p:nvPicPr>
              <p:cNvPr id="55" name="墨迹 54"/>
            </p:nvPicPr>
            <p:blipFill>
              <a:blip/>
            </p:blipFill>
            <p:spPr>
              <a:xfrm>
                <a:off x="8623300" y="1471083"/>
                <a:ext cx="107950" cy="359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6" name="墨迹 55"/>
              <p14:cNvContentPartPr/>
              <p14:nvPr/>
            </p14:nvContentPartPr>
            <p14:xfrm>
              <a:off x="8652933" y="1574800"/>
              <a:ext cx="27517" cy="16933"/>
            </p14:xfrm>
          </p:contentPart>
        </mc:Choice>
        <mc:Fallback xmlns="">
          <p:pic>
            <p:nvPicPr>
              <p:cNvPr id="56" name="墨迹 55"/>
            </p:nvPicPr>
            <p:blipFill>
              <a:blip/>
            </p:blipFill>
            <p:spPr>
              <a:xfrm>
                <a:off x="8652933" y="1574800"/>
                <a:ext cx="27517" cy="16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57" name="墨迹 56"/>
              <p14:cNvContentPartPr/>
              <p14:nvPr/>
            </p14:nvContentPartPr>
            <p14:xfrm>
              <a:off x="8911166" y="1325033"/>
              <a:ext cx="4234" cy="38100"/>
            </p14:xfrm>
          </p:contentPart>
        </mc:Choice>
        <mc:Fallback xmlns="">
          <p:pic>
            <p:nvPicPr>
              <p:cNvPr id="57" name="墨迹 56"/>
            </p:nvPicPr>
            <p:blipFill>
              <a:blip/>
            </p:blipFill>
            <p:spPr>
              <a:xfrm>
                <a:off x="8911166" y="1325033"/>
                <a:ext cx="4234" cy="38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8" name="墨迹 57"/>
              <p14:cNvContentPartPr/>
              <p14:nvPr/>
            </p14:nvContentPartPr>
            <p14:xfrm>
              <a:off x="8830733" y="1397000"/>
              <a:ext cx="211667" cy="42333"/>
            </p14:xfrm>
          </p:contentPart>
        </mc:Choice>
        <mc:Fallback xmlns="">
          <p:pic>
            <p:nvPicPr>
              <p:cNvPr id="58" name="墨迹 57"/>
            </p:nvPicPr>
            <p:blipFill>
              <a:blip/>
            </p:blipFill>
            <p:spPr>
              <a:xfrm>
                <a:off x="8830733" y="1397000"/>
                <a:ext cx="211667" cy="42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59" name="墨迹 58"/>
              <p14:cNvContentPartPr/>
              <p14:nvPr/>
            </p14:nvContentPartPr>
            <p14:xfrm>
              <a:off x="8843433" y="1435100"/>
              <a:ext cx="101600" cy="165100"/>
            </p14:xfrm>
          </p:contentPart>
        </mc:Choice>
        <mc:Fallback xmlns="">
          <p:pic>
            <p:nvPicPr>
              <p:cNvPr id="59" name="墨迹 58"/>
            </p:nvPicPr>
            <p:blipFill>
              <a:blip/>
            </p:blipFill>
            <p:spPr>
              <a:xfrm>
                <a:off x="8843433" y="1435100"/>
                <a:ext cx="101600" cy="165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60" name="墨迹 59"/>
              <p14:cNvContentPartPr/>
              <p14:nvPr/>
            </p14:nvContentPartPr>
            <p14:xfrm>
              <a:off x="8864600" y="1511300"/>
              <a:ext cx="124883" cy="40216"/>
            </p14:xfrm>
          </p:contentPart>
        </mc:Choice>
        <mc:Fallback xmlns="">
          <p:pic>
            <p:nvPicPr>
              <p:cNvPr id="60" name="墨迹 59"/>
            </p:nvPicPr>
            <p:blipFill>
              <a:blip/>
            </p:blipFill>
            <p:spPr>
              <a:xfrm>
                <a:off x="8864600" y="1511300"/>
                <a:ext cx="124883" cy="402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61" name="墨迹 60"/>
              <p14:cNvContentPartPr/>
              <p14:nvPr/>
            </p14:nvContentPartPr>
            <p14:xfrm>
              <a:off x="8818033" y="1524000"/>
              <a:ext cx="169334" cy="152400"/>
            </p14:xfrm>
          </p:contentPart>
        </mc:Choice>
        <mc:Fallback xmlns="">
          <p:pic>
            <p:nvPicPr>
              <p:cNvPr id="61" name="墨迹 60"/>
            </p:nvPicPr>
            <p:blipFill>
              <a:blip/>
            </p:blipFill>
            <p:spPr>
              <a:xfrm>
                <a:off x="8818033" y="1524000"/>
                <a:ext cx="169334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62" name="墨迹 61"/>
              <p14:cNvContentPartPr/>
              <p14:nvPr/>
            </p14:nvContentPartPr>
            <p14:xfrm>
              <a:off x="9012766" y="1519766"/>
              <a:ext cx="63500" cy="160867"/>
            </p14:xfrm>
          </p:contentPart>
        </mc:Choice>
        <mc:Fallback xmlns="">
          <p:pic>
            <p:nvPicPr>
              <p:cNvPr id="62" name="墨迹 61"/>
            </p:nvPicPr>
            <p:blipFill>
              <a:blip/>
            </p:blipFill>
            <p:spPr>
              <a:xfrm>
                <a:off x="9012766" y="1519766"/>
                <a:ext cx="63500" cy="160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63" name="墨迹 62"/>
              <p14:cNvContentPartPr/>
              <p14:nvPr/>
            </p14:nvContentPartPr>
            <p14:xfrm>
              <a:off x="8661400" y="1564216"/>
              <a:ext cx="40216" cy="23284"/>
            </p14:xfrm>
          </p:contentPart>
        </mc:Choice>
        <mc:Fallback xmlns="">
          <p:pic>
            <p:nvPicPr>
              <p:cNvPr id="63" name="墨迹 62"/>
            </p:nvPicPr>
            <p:blipFill>
              <a:blip/>
            </p:blipFill>
            <p:spPr>
              <a:xfrm>
                <a:off x="8661400" y="1564216"/>
                <a:ext cx="40216" cy="232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4" name="墨迹 63"/>
              <p14:cNvContentPartPr/>
              <p14:nvPr/>
            </p14:nvContentPartPr>
            <p14:xfrm>
              <a:off x="8631766" y="1401233"/>
              <a:ext cx="360" cy="78317"/>
            </p14:xfrm>
          </p:contentPart>
        </mc:Choice>
        <mc:Fallback xmlns="">
          <p:pic>
            <p:nvPicPr>
              <p:cNvPr id="64" name="墨迹 63"/>
            </p:nvPicPr>
            <p:blipFill>
              <a:blip/>
            </p:blipFill>
            <p:spPr>
              <a:xfrm>
                <a:off x="8631766" y="1401233"/>
                <a:ext cx="360" cy="783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65" name="墨迹 64"/>
              <p14:cNvContentPartPr/>
              <p14:nvPr/>
            </p14:nvContentPartPr>
            <p14:xfrm>
              <a:off x="6620933" y="3043766"/>
              <a:ext cx="287867" cy="397934"/>
            </p14:xfrm>
          </p:contentPart>
        </mc:Choice>
        <mc:Fallback xmlns="">
          <p:pic>
            <p:nvPicPr>
              <p:cNvPr id="65" name="墨迹 64"/>
            </p:nvPicPr>
            <p:blipFill>
              <a:blip/>
            </p:blipFill>
            <p:spPr>
              <a:xfrm>
                <a:off x="6620933" y="3043766"/>
                <a:ext cx="287867" cy="3979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66" name="墨迹 65"/>
              <p14:cNvContentPartPr/>
              <p14:nvPr/>
            </p14:nvContentPartPr>
            <p14:xfrm>
              <a:off x="6633633" y="3194050"/>
              <a:ext cx="203200" cy="69850"/>
            </p14:xfrm>
          </p:contentPart>
        </mc:Choice>
        <mc:Fallback xmlns="">
          <p:pic>
            <p:nvPicPr>
              <p:cNvPr id="66" name="墨迹 65"/>
            </p:nvPicPr>
            <p:blipFill>
              <a:blip/>
            </p:blipFill>
            <p:spPr>
              <a:xfrm>
                <a:off x="6633633" y="3194050"/>
                <a:ext cx="203200" cy="698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67" name="墨迹 66"/>
              <p14:cNvContentPartPr/>
              <p14:nvPr/>
            </p14:nvContentPartPr>
            <p14:xfrm>
              <a:off x="6663266" y="3227916"/>
              <a:ext cx="186266" cy="116417"/>
            </p14:xfrm>
          </p:contentPart>
        </mc:Choice>
        <mc:Fallback xmlns="">
          <p:pic>
            <p:nvPicPr>
              <p:cNvPr id="67" name="墨迹 66"/>
            </p:nvPicPr>
            <p:blipFill>
              <a:blip/>
            </p:blipFill>
            <p:spPr>
              <a:xfrm>
                <a:off x="6663266" y="3227916"/>
                <a:ext cx="186266" cy="1164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8" name="墨迹 67"/>
              <p14:cNvContentPartPr/>
              <p14:nvPr/>
            </p14:nvContentPartPr>
            <p14:xfrm>
              <a:off x="6722533" y="3141133"/>
              <a:ext cx="38100" cy="245533"/>
            </p14:xfrm>
          </p:contentPart>
        </mc:Choice>
        <mc:Fallback xmlns="">
          <p:pic>
            <p:nvPicPr>
              <p:cNvPr id="68" name="墨迹 67"/>
            </p:nvPicPr>
            <p:blipFill>
              <a:blip/>
            </p:blipFill>
            <p:spPr>
              <a:xfrm>
                <a:off x="6722533" y="3141133"/>
                <a:ext cx="38100" cy="245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69" name="墨迹 68"/>
              <p14:cNvContentPartPr/>
              <p14:nvPr/>
            </p14:nvContentPartPr>
            <p14:xfrm>
              <a:off x="7018866" y="3005666"/>
              <a:ext cx="169334" cy="300567"/>
            </p14:xfrm>
          </p:contentPart>
        </mc:Choice>
        <mc:Fallback xmlns="">
          <p:pic>
            <p:nvPicPr>
              <p:cNvPr id="69" name="墨迹 68"/>
            </p:nvPicPr>
            <p:blipFill>
              <a:blip/>
            </p:blipFill>
            <p:spPr>
              <a:xfrm>
                <a:off x="7018866" y="3005666"/>
                <a:ext cx="169334" cy="300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70" name="墨迹 69"/>
              <p14:cNvContentPartPr/>
              <p14:nvPr/>
            </p14:nvContentPartPr>
            <p14:xfrm>
              <a:off x="7023100" y="3107266"/>
              <a:ext cx="8466" cy="440267"/>
            </p14:xfrm>
          </p:contentPart>
        </mc:Choice>
        <mc:Fallback xmlns="">
          <p:pic>
            <p:nvPicPr>
              <p:cNvPr id="70" name="墨迹 69"/>
            </p:nvPicPr>
            <p:blipFill>
              <a:blip/>
            </p:blipFill>
            <p:spPr>
              <a:xfrm>
                <a:off x="7023100" y="3107266"/>
                <a:ext cx="8466" cy="440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1" name="墨迹 70"/>
              <p14:cNvContentPartPr/>
              <p14:nvPr/>
            </p14:nvContentPartPr>
            <p14:xfrm>
              <a:off x="7226300" y="3166533"/>
              <a:ext cx="33866" cy="190500"/>
            </p14:xfrm>
          </p:contentPart>
        </mc:Choice>
        <mc:Fallback xmlns="">
          <p:pic>
            <p:nvPicPr>
              <p:cNvPr id="71" name="墨迹 70"/>
            </p:nvPicPr>
            <p:blipFill>
              <a:blip/>
            </p:blipFill>
            <p:spPr>
              <a:xfrm>
                <a:off x="7226300" y="3166533"/>
                <a:ext cx="33866" cy="190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72" name="墨迹 71"/>
              <p14:cNvContentPartPr/>
              <p14:nvPr/>
            </p14:nvContentPartPr>
            <p14:xfrm>
              <a:off x="7340600" y="3145366"/>
              <a:ext cx="169333" cy="232834"/>
            </p14:xfrm>
          </p:contentPart>
        </mc:Choice>
        <mc:Fallback xmlns="">
          <p:pic>
            <p:nvPicPr>
              <p:cNvPr id="72" name="墨迹 71"/>
            </p:nvPicPr>
            <p:blipFill>
              <a:blip/>
            </p:blipFill>
            <p:spPr>
              <a:xfrm>
                <a:off x="7340600" y="3145366"/>
                <a:ext cx="169333" cy="2328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3" name="墨迹 72"/>
              <p14:cNvContentPartPr/>
              <p14:nvPr/>
            </p14:nvContentPartPr>
            <p14:xfrm>
              <a:off x="7564966" y="2984500"/>
              <a:ext cx="148166" cy="110066"/>
            </p14:xfrm>
          </p:contentPart>
        </mc:Choice>
        <mc:Fallback xmlns="">
          <p:pic>
            <p:nvPicPr>
              <p:cNvPr id="73" name="墨迹 72"/>
            </p:nvPicPr>
            <p:blipFill>
              <a:blip/>
            </p:blipFill>
            <p:spPr>
              <a:xfrm>
                <a:off x="7564966" y="2984500"/>
                <a:ext cx="148166" cy="1100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4" name="墨迹 73"/>
              <p14:cNvContentPartPr/>
              <p14:nvPr/>
            </p14:nvContentPartPr>
            <p14:xfrm>
              <a:off x="7590366" y="3077633"/>
              <a:ext cx="33866" cy="279400"/>
            </p14:xfrm>
          </p:contentPart>
        </mc:Choice>
        <mc:Fallback xmlns="">
          <p:pic>
            <p:nvPicPr>
              <p:cNvPr id="74" name="墨迹 73"/>
            </p:nvPicPr>
            <p:blipFill>
              <a:blip/>
            </p:blipFill>
            <p:spPr>
              <a:xfrm>
                <a:off x="7590366" y="3077633"/>
                <a:ext cx="33866" cy="279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5" name="墨迹 74"/>
              <p14:cNvContentPartPr/>
              <p14:nvPr/>
            </p14:nvContentPartPr>
            <p14:xfrm>
              <a:off x="7598833" y="3132666"/>
              <a:ext cx="156634" cy="211667"/>
            </p14:xfrm>
          </p:contentPart>
        </mc:Choice>
        <mc:Fallback xmlns="">
          <p:pic>
            <p:nvPicPr>
              <p:cNvPr id="75" name="墨迹 74"/>
            </p:nvPicPr>
            <p:blipFill>
              <a:blip/>
            </p:blipFill>
            <p:spPr>
              <a:xfrm>
                <a:off x="7598833" y="3132666"/>
                <a:ext cx="156634" cy="2116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6" name="墨迹 75"/>
              <p14:cNvContentPartPr/>
              <p14:nvPr/>
            </p14:nvContentPartPr>
            <p14:xfrm>
              <a:off x="7607300" y="3196166"/>
              <a:ext cx="118533" cy="50800"/>
            </p14:xfrm>
          </p:contentPart>
        </mc:Choice>
        <mc:Fallback xmlns="">
          <p:pic>
            <p:nvPicPr>
              <p:cNvPr id="76" name="墨迹 75"/>
            </p:nvPicPr>
            <p:blipFill>
              <a:blip/>
            </p:blipFill>
            <p:spPr>
              <a:xfrm>
                <a:off x="7607300" y="3196166"/>
                <a:ext cx="118533" cy="50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7" name="墨迹 76"/>
              <p14:cNvContentPartPr/>
              <p14:nvPr/>
            </p14:nvContentPartPr>
            <p14:xfrm>
              <a:off x="7624233" y="2954866"/>
              <a:ext cx="402167" cy="419100"/>
            </p14:xfrm>
          </p:contentPart>
        </mc:Choice>
        <mc:Fallback xmlns="">
          <p:pic>
            <p:nvPicPr>
              <p:cNvPr id="77" name="墨迹 76"/>
            </p:nvPicPr>
            <p:blipFill>
              <a:blip/>
            </p:blipFill>
            <p:spPr>
              <a:xfrm>
                <a:off x="7624233" y="2954866"/>
                <a:ext cx="402167" cy="419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8" name="墨迹 77"/>
              <p14:cNvContentPartPr/>
              <p14:nvPr/>
            </p14:nvContentPartPr>
            <p14:xfrm>
              <a:off x="8094133" y="3043766"/>
              <a:ext cx="12700" cy="224367"/>
            </p14:xfrm>
          </p:contentPart>
        </mc:Choice>
        <mc:Fallback xmlns="">
          <p:pic>
            <p:nvPicPr>
              <p:cNvPr id="78" name="墨迹 77"/>
            </p:nvPicPr>
            <p:blipFill>
              <a:blip/>
            </p:blipFill>
            <p:spPr>
              <a:xfrm>
                <a:off x="8094133" y="3043766"/>
                <a:ext cx="12700" cy="224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9" name="墨迹 78"/>
              <p14:cNvContentPartPr/>
              <p14:nvPr/>
            </p14:nvContentPartPr>
            <p14:xfrm>
              <a:off x="8060266" y="2946400"/>
              <a:ext cx="300566" cy="266700"/>
            </p14:xfrm>
          </p:contentPart>
        </mc:Choice>
        <mc:Fallback xmlns="">
          <p:pic>
            <p:nvPicPr>
              <p:cNvPr id="79" name="墨迹 78"/>
            </p:nvPicPr>
            <p:blipFill>
              <a:blip/>
            </p:blipFill>
            <p:spPr>
              <a:xfrm>
                <a:off x="8060266" y="2946400"/>
                <a:ext cx="300566" cy="266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80" name="墨迹 79"/>
              <p14:cNvContentPartPr/>
              <p14:nvPr/>
            </p14:nvContentPartPr>
            <p14:xfrm>
              <a:off x="8106833" y="3096683"/>
              <a:ext cx="173567" cy="57150"/>
            </p14:xfrm>
          </p:contentPart>
        </mc:Choice>
        <mc:Fallback xmlns="">
          <p:pic>
            <p:nvPicPr>
              <p:cNvPr id="80" name="墨迹 79"/>
            </p:nvPicPr>
            <p:blipFill>
              <a:blip/>
            </p:blipFill>
            <p:spPr>
              <a:xfrm>
                <a:off x="8106833" y="3096683"/>
                <a:ext cx="173567" cy="571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81" name="墨迹 80"/>
              <p14:cNvContentPartPr/>
              <p14:nvPr/>
            </p14:nvContentPartPr>
            <p14:xfrm>
              <a:off x="8089900" y="3147483"/>
              <a:ext cx="239183" cy="141817"/>
            </p14:xfrm>
          </p:contentPart>
        </mc:Choice>
        <mc:Fallback xmlns="">
          <p:pic>
            <p:nvPicPr>
              <p:cNvPr id="81" name="墨迹 80"/>
            </p:nvPicPr>
            <p:blipFill>
              <a:blip/>
            </p:blipFill>
            <p:spPr>
              <a:xfrm>
                <a:off x="8089900" y="3147483"/>
                <a:ext cx="239183" cy="1418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82" name="墨迹 81"/>
              <p14:cNvContentPartPr/>
              <p14:nvPr/>
            </p14:nvContentPartPr>
            <p14:xfrm>
              <a:off x="8187266" y="2908300"/>
              <a:ext cx="237066" cy="461433"/>
            </p14:xfrm>
          </p:contentPart>
        </mc:Choice>
        <mc:Fallback xmlns="">
          <p:pic>
            <p:nvPicPr>
              <p:cNvPr id="82" name="墨迹 81"/>
            </p:nvPicPr>
            <p:blipFill>
              <a:blip/>
            </p:blipFill>
            <p:spPr>
              <a:xfrm>
                <a:off x="8187266" y="2908300"/>
                <a:ext cx="237066" cy="4614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83" name="墨迹 82"/>
              <p14:cNvContentPartPr/>
              <p14:nvPr/>
            </p14:nvContentPartPr>
            <p14:xfrm>
              <a:off x="8437033" y="3005666"/>
              <a:ext cx="50800" cy="351367"/>
            </p14:xfrm>
          </p:contentPart>
        </mc:Choice>
        <mc:Fallback xmlns="">
          <p:pic>
            <p:nvPicPr>
              <p:cNvPr id="83" name="墨迹 82"/>
            </p:nvPicPr>
            <p:blipFill>
              <a:blip/>
            </p:blipFill>
            <p:spPr>
              <a:xfrm>
                <a:off x="8437033" y="3005666"/>
                <a:ext cx="50800" cy="351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84" name="墨迹 83"/>
              <p14:cNvContentPartPr/>
              <p14:nvPr/>
            </p14:nvContentPartPr>
            <p14:xfrm>
              <a:off x="8470900" y="2988733"/>
              <a:ext cx="110066" cy="431800"/>
            </p14:xfrm>
          </p:contentPart>
        </mc:Choice>
        <mc:Fallback xmlns="">
          <p:pic>
            <p:nvPicPr>
              <p:cNvPr id="84" name="墨迹 83"/>
            </p:nvPicPr>
            <p:blipFill>
              <a:blip/>
            </p:blipFill>
            <p:spPr>
              <a:xfrm>
                <a:off x="8470900" y="2988733"/>
                <a:ext cx="110066" cy="431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85" name="墨迹 84"/>
              <p14:cNvContentPartPr/>
              <p14:nvPr/>
            </p14:nvContentPartPr>
            <p14:xfrm>
              <a:off x="8470900" y="3132666"/>
              <a:ext cx="80433" cy="12700"/>
            </p14:xfrm>
          </p:contentPart>
        </mc:Choice>
        <mc:Fallback xmlns="">
          <p:pic>
            <p:nvPicPr>
              <p:cNvPr id="85" name="墨迹 84"/>
            </p:nvPicPr>
            <p:blipFill>
              <a:blip/>
            </p:blipFill>
            <p:spPr>
              <a:xfrm>
                <a:off x="8470900" y="3132666"/>
                <a:ext cx="80433" cy="12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86" name="墨迹 85"/>
              <p14:cNvContentPartPr/>
              <p14:nvPr/>
            </p14:nvContentPartPr>
            <p14:xfrm>
              <a:off x="8470900" y="3170766"/>
              <a:ext cx="99483" cy="67734"/>
            </p14:xfrm>
          </p:contentPart>
        </mc:Choice>
        <mc:Fallback xmlns="">
          <p:pic>
            <p:nvPicPr>
              <p:cNvPr id="86" name="墨迹 85"/>
            </p:nvPicPr>
            <p:blipFill>
              <a:blip/>
            </p:blipFill>
            <p:spPr>
              <a:xfrm>
                <a:off x="8470900" y="3170766"/>
                <a:ext cx="99483" cy="677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87" name="墨迹 86"/>
              <p14:cNvContentPartPr/>
              <p14:nvPr/>
            </p14:nvContentPartPr>
            <p14:xfrm>
              <a:off x="8746066" y="2925233"/>
              <a:ext cx="21166" cy="84667"/>
            </p14:xfrm>
          </p:contentPart>
        </mc:Choice>
        <mc:Fallback xmlns="">
          <p:pic>
            <p:nvPicPr>
              <p:cNvPr id="87" name="墨迹 86"/>
            </p:nvPicPr>
            <p:blipFill>
              <a:blip/>
            </p:blipFill>
            <p:spPr>
              <a:xfrm>
                <a:off x="8746066" y="2925233"/>
                <a:ext cx="21166" cy="846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88" name="墨迹 87"/>
              <p14:cNvContentPartPr/>
              <p14:nvPr/>
            </p14:nvContentPartPr>
            <p14:xfrm>
              <a:off x="8657166" y="3026833"/>
              <a:ext cx="122766" cy="38100"/>
            </p14:xfrm>
          </p:contentPart>
        </mc:Choice>
        <mc:Fallback xmlns="">
          <p:pic>
            <p:nvPicPr>
              <p:cNvPr id="88" name="墨迹 87"/>
            </p:nvPicPr>
            <p:blipFill>
              <a:blip/>
            </p:blipFill>
            <p:spPr>
              <a:xfrm>
                <a:off x="8657166" y="3026833"/>
                <a:ext cx="122766" cy="38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89" name="墨迹 88"/>
              <p14:cNvContentPartPr/>
              <p14:nvPr/>
            </p14:nvContentPartPr>
            <p14:xfrm>
              <a:off x="8642350" y="3069166"/>
              <a:ext cx="129116" cy="173567"/>
            </p14:xfrm>
          </p:contentPart>
        </mc:Choice>
        <mc:Fallback xmlns="">
          <p:pic>
            <p:nvPicPr>
              <p:cNvPr id="89" name="墨迹 88"/>
            </p:nvPicPr>
            <p:blipFill>
              <a:blip/>
            </p:blipFill>
            <p:spPr>
              <a:xfrm>
                <a:off x="8642350" y="3069166"/>
                <a:ext cx="129116" cy="173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90" name="墨迹 89"/>
              <p14:cNvContentPartPr/>
              <p14:nvPr/>
            </p14:nvContentPartPr>
            <p14:xfrm>
              <a:off x="8661400" y="3149600"/>
              <a:ext cx="131233" cy="46566"/>
            </p14:xfrm>
          </p:contentPart>
        </mc:Choice>
        <mc:Fallback xmlns="">
          <p:pic>
            <p:nvPicPr>
              <p:cNvPr id="90" name="墨迹 89"/>
            </p:nvPicPr>
            <p:blipFill>
              <a:blip/>
            </p:blipFill>
            <p:spPr>
              <a:xfrm>
                <a:off x="8661400" y="3149600"/>
                <a:ext cx="131233" cy="465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91" name="墨迹 90"/>
              <p14:cNvContentPartPr/>
              <p14:nvPr/>
            </p14:nvContentPartPr>
            <p14:xfrm>
              <a:off x="8606366" y="3153833"/>
              <a:ext cx="97366" cy="182033"/>
            </p14:xfrm>
          </p:contentPart>
        </mc:Choice>
        <mc:Fallback xmlns="">
          <p:pic>
            <p:nvPicPr>
              <p:cNvPr id="91" name="墨迹 90"/>
            </p:nvPicPr>
            <p:blipFill>
              <a:blip/>
            </p:blipFill>
            <p:spPr>
              <a:xfrm>
                <a:off x="8606366" y="3153833"/>
                <a:ext cx="97366" cy="1820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92" name="墨迹 91"/>
              <p14:cNvContentPartPr/>
              <p14:nvPr/>
            </p14:nvContentPartPr>
            <p14:xfrm>
              <a:off x="8830733" y="3170766"/>
              <a:ext cx="25400" cy="190500"/>
            </p14:xfrm>
          </p:contentPart>
        </mc:Choice>
        <mc:Fallback xmlns="">
          <p:pic>
            <p:nvPicPr>
              <p:cNvPr id="92" name="墨迹 91"/>
            </p:nvPicPr>
            <p:blipFill>
              <a:blip/>
            </p:blipFill>
            <p:spPr>
              <a:xfrm>
                <a:off x="8830733" y="3170766"/>
                <a:ext cx="25400" cy="190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93" name="墨迹 92"/>
              <p14:cNvContentPartPr/>
              <p14:nvPr/>
            </p14:nvContentPartPr>
            <p14:xfrm>
              <a:off x="8906933" y="3318933"/>
              <a:ext cx="360" cy="10583"/>
            </p14:xfrm>
          </p:contentPart>
        </mc:Choice>
        <mc:Fallback xmlns="">
          <p:pic>
            <p:nvPicPr>
              <p:cNvPr id="93" name="墨迹 92"/>
            </p:nvPicPr>
            <p:blipFill>
              <a:blip/>
            </p:blipFill>
            <p:spPr>
              <a:xfrm>
                <a:off x="8906933" y="3318933"/>
                <a:ext cx="360" cy="105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94" name="墨迹 93"/>
              <p14:cNvContentPartPr/>
              <p14:nvPr/>
            </p14:nvContentPartPr>
            <p14:xfrm>
              <a:off x="8669866" y="3232150"/>
              <a:ext cx="137584" cy="23283"/>
            </p14:xfrm>
          </p:contentPart>
        </mc:Choice>
        <mc:Fallback xmlns="">
          <p:pic>
            <p:nvPicPr>
              <p:cNvPr id="94" name="墨迹 93"/>
            </p:nvPicPr>
            <p:blipFill>
              <a:blip/>
            </p:blipFill>
            <p:spPr>
              <a:xfrm>
                <a:off x="8669866" y="3232150"/>
                <a:ext cx="137584" cy="232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95" name="墨迹 94"/>
              <p14:cNvContentPartPr/>
              <p14:nvPr/>
            </p14:nvContentPartPr>
            <p14:xfrm>
              <a:off x="1295400" y="2002366"/>
              <a:ext cx="452966" cy="694267"/>
            </p14:xfrm>
          </p:contentPart>
        </mc:Choice>
        <mc:Fallback xmlns="">
          <p:pic>
            <p:nvPicPr>
              <p:cNvPr id="95" name="墨迹 94"/>
            </p:nvPicPr>
            <p:blipFill>
              <a:blip/>
            </p:blipFill>
            <p:spPr>
              <a:xfrm>
                <a:off x="1295400" y="2002366"/>
                <a:ext cx="452966" cy="694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96" name="墨迹 95"/>
              <p14:cNvContentPartPr/>
              <p14:nvPr/>
            </p14:nvContentPartPr>
            <p14:xfrm>
              <a:off x="1325033" y="2243666"/>
              <a:ext cx="254000" cy="80434"/>
            </p14:xfrm>
          </p:contentPart>
        </mc:Choice>
        <mc:Fallback xmlns="">
          <p:pic>
            <p:nvPicPr>
              <p:cNvPr id="96" name="墨迹 95"/>
            </p:nvPicPr>
            <p:blipFill>
              <a:blip/>
            </p:blipFill>
            <p:spPr>
              <a:xfrm>
                <a:off x="1325033" y="2243666"/>
                <a:ext cx="254000" cy="804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97" name="墨迹 96"/>
              <p14:cNvContentPartPr/>
              <p14:nvPr/>
            </p14:nvContentPartPr>
            <p14:xfrm>
              <a:off x="1341966" y="2351616"/>
              <a:ext cx="260350" cy="120650"/>
            </p14:xfrm>
          </p:contentPart>
        </mc:Choice>
        <mc:Fallback xmlns="">
          <p:pic>
            <p:nvPicPr>
              <p:cNvPr id="97" name="墨迹 96"/>
            </p:nvPicPr>
            <p:blipFill>
              <a:blip/>
            </p:blipFill>
            <p:spPr>
              <a:xfrm>
                <a:off x="1341966" y="2351616"/>
                <a:ext cx="260350" cy="1206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98" name="墨迹 97"/>
              <p14:cNvContentPartPr/>
              <p14:nvPr/>
            </p14:nvContentPartPr>
            <p14:xfrm>
              <a:off x="1394883" y="2222500"/>
              <a:ext cx="69850" cy="436033"/>
            </p14:xfrm>
          </p:contentPart>
        </mc:Choice>
        <mc:Fallback xmlns="">
          <p:pic>
            <p:nvPicPr>
              <p:cNvPr id="98" name="墨迹 97"/>
            </p:nvPicPr>
            <p:blipFill>
              <a:blip/>
            </p:blipFill>
            <p:spPr>
              <a:xfrm>
                <a:off x="1394883" y="2222500"/>
                <a:ext cx="69850" cy="4360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99" name="墨迹 98"/>
              <p14:cNvContentPartPr/>
              <p14:nvPr/>
            </p14:nvContentPartPr>
            <p14:xfrm>
              <a:off x="1866900" y="2057400"/>
              <a:ext cx="325966" cy="389466"/>
            </p14:xfrm>
          </p:contentPart>
        </mc:Choice>
        <mc:Fallback xmlns="">
          <p:pic>
            <p:nvPicPr>
              <p:cNvPr id="99" name="墨迹 98"/>
            </p:nvPicPr>
            <p:blipFill>
              <a:blip/>
            </p:blipFill>
            <p:spPr>
              <a:xfrm>
                <a:off x="1866900" y="2057400"/>
                <a:ext cx="325966" cy="3894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00" name="墨迹 99"/>
              <p14:cNvContentPartPr/>
              <p14:nvPr/>
            </p14:nvContentPartPr>
            <p14:xfrm>
              <a:off x="1913466" y="2171700"/>
              <a:ext cx="25400" cy="719666"/>
            </p14:xfrm>
          </p:contentPart>
        </mc:Choice>
        <mc:Fallback xmlns="">
          <p:pic>
            <p:nvPicPr>
              <p:cNvPr id="100" name="墨迹 99"/>
            </p:nvPicPr>
            <p:blipFill>
              <a:blip/>
            </p:blipFill>
            <p:spPr>
              <a:xfrm>
                <a:off x="1913466" y="2171700"/>
                <a:ext cx="25400" cy="7196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101" name="墨迹 100"/>
              <p14:cNvContentPartPr/>
              <p14:nvPr/>
            </p14:nvContentPartPr>
            <p14:xfrm>
              <a:off x="1502833" y="3225800"/>
              <a:ext cx="84667" cy="393700"/>
            </p14:xfrm>
          </p:contentPart>
        </mc:Choice>
        <mc:Fallback xmlns="">
          <p:pic>
            <p:nvPicPr>
              <p:cNvPr id="101" name="墨迹 100"/>
            </p:nvPicPr>
            <p:blipFill>
              <a:blip/>
            </p:blipFill>
            <p:spPr>
              <a:xfrm>
                <a:off x="1502833" y="3225800"/>
                <a:ext cx="84667" cy="393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02" name="墨迹 101"/>
              <p14:cNvContentPartPr/>
              <p14:nvPr/>
            </p14:nvContentPartPr>
            <p14:xfrm>
              <a:off x="1684866" y="3196166"/>
              <a:ext cx="423334" cy="469900"/>
            </p14:xfrm>
          </p:contentPart>
        </mc:Choice>
        <mc:Fallback xmlns="">
          <p:pic>
            <p:nvPicPr>
              <p:cNvPr id="102" name="墨迹 101"/>
            </p:nvPicPr>
            <p:blipFill>
              <a:blip/>
            </p:blipFill>
            <p:spPr>
              <a:xfrm>
                <a:off x="1684866" y="3196166"/>
                <a:ext cx="423334" cy="469900"/>
              </a:xfrm>
              <a:prstGeom prst="rect"/>
            </p:spPr>
          </p:pic>
        </mc:Fallback>
      </mc:AlternateContent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795" y="508000"/>
            <a:ext cx="8309610" cy="580707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墨迹 2"/>
              <p14:cNvContentPartPr/>
              <p14:nvPr/>
            </p14:nvContentPartPr>
            <p14:xfrm>
              <a:off x="2734733" y="1003300"/>
              <a:ext cx="778933" cy="16933"/>
            </p14:xfrm>
          </p:contentPart>
        </mc:Choice>
        <mc:Fallback xmlns="">
          <p:pic>
            <p:nvPicPr>
              <p:cNvPr id="3" name="墨迹 2"/>
            </p:nvPicPr>
            <p:blipFill>
              <a:blip/>
            </p:blipFill>
            <p:spPr>
              <a:xfrm>
                <a:off x="2734733" y="1003300"/>
                <a:ext cx="778933" cy="16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墨迹 3"/>
              <p14:cNvContentPartPr/>
              <p14:nvPr/>
            </p14:nvContentPartPr>
            <p14:xfrm>
              <a:off x="4555066" y="973666"/>
              <a:ext cx="237067" cy="114300"/>
            </p14:xfrm>
          </p:contentPart>
        </mc:Choice>
        <mc:Fallback xmlns="">
          <p:pic>
            <p:nvPicPr>
              <p:cNvPr id="4" name="墨迹 3"/>
            </p:nvPicPr>
            <p:blipFill>
              <a:blip/>
            </p:blipFill>
            <p:spPr>
              <a:xfrm>
                <a:off x="4555066" y="973666"/>
                <a:ext cx="237067" cy="114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墨迹 4"/>
              <p14:cNvContentPartPr/>
              <p14:nvPr/>
            </p14:nvContentPartPr>
            <p14:xfrm>
              <a:off x="5130800" y="2048933"/>
              <a:ext cx="287866" cy="16933"/>
            </p14:xfrm>
          </p:contentPart>
        </mc:Choice>
        <mc:Fallback xmlns="">
          <p:pic>
            <p:nvPicPr>
              <p:cNvPr id="5" name="墨迹 4"/>
            </p:nvPicPr>
            <p:blipFill>
              <a:blip/>
            </p:blipFill>
            <p:spPr>
              <a:xfrm>
                <a:off x="5130800" y="2048933"/>
                <a:ext cx="287866" cy="16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墨迹 5"/>
              <p14:cNvContentPartPr/>
              <p14:nvPr/>
            </p14:nvContentPartPr>
            <p14:xfrm>
              <a:off x="5139266" y="5748866"/>
              <a:ext cx="1011767" cy="101600"/>
            </p14:xfrm>
          </p:contentPart>
        </mc:Choice>
        <mc:Fallback xmlns="">
          <p:pic>
            <p:nvPicPr>
              <p:cNvPr id="6" name="墨迹 5"/>
            </p:nvPicPr>
            <p:blipFill>
              <a:blip/>
            </p:blipFill>
            <p:spPr>
              <a:xfrm>
                <a:off x="5139266" y="5748866"/>
                <a:ext cx="1011767" cy="101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墨迹 6"/>
              <p14:cNvContentPartPr/>
              <p14:nvPr/>
            </p14:nvContentPartPr>
            <p14:xfrm>
              <a:off x="4635500" y="2853266"/>
              <a:ext cx="224366" cy="29634"/>
            </p14:xfrm>
          </p:contentPart>
        </mc:Choice>
        <mc:Fallback xmlns="">
          <p:pic>
            <p:nvPicPr>
              <p:cNvPr id="7" name="墨迹 6"/>
            </p:nvPicPr>
            <p:blipFill>
              <a:blip/>
            </p:blipFill>
            <p:spPr>
              <a:xfrm>
                <a:off x="4635500" y="2853266"/>
                <a:ext cx="224366" cy="29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墨迹 7"/>
              <p14:cNvContentPartPr/>
              <p14:nvPr/>
            </p14:nvContentPartPr>
            <p14:xfrm>
              <a:off x="5063066" y="2849033"/>
              <a:ext cx="376767" cy="50800"/>
            </p14:xfrm>
          </p:contentPart>
        </mc:Choice>
        <mc:Fallback xmlns="">
          <p:pic>
            <p:nvPicPr>
              <p:cNvPr id="8" name="墨迹 7"/>
            </p:nvPicPr>
            <p:blipFill>
              <a:blip/>
            </p:blipFill>
            <p:spPr>
              <a:xfrm>
                <a:off x="5063066" y="2849033"/>
                <a:ext cx="376767" cy="50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" name="墨迹 8"/>
              <p14:cNvContentPartPr/>
              <p14:nvPr/>
            </p14:nvContentPartPr>
            <p14:xfrm>
              <a:off x="5693833" y="2840566"/>
              <a:ext cx="592667" cy="55034"/>
            </p14:xfrm>
          </p:contentPart>
        </mc:Choice>
        <mc:Fallback xmlns="">
          <p:pic>
            <p:nvPicPr>
              <p:cNvPr id="9" name="墨迹 8"/>
            </p:nvPicPr>
            <p:blipFill>
              <a:blip/>
            </p:blipFill>
            <p:spPr>
              <a:xfrm>
                <a:off x="5693833" y="2840566"/>
                <a:ext cx="592667" cy="550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墨迹 9"/>
              <p14:cNvContentPartPr/>
              <p14:nvPr/>
            </p14:nvContentPartPr>
            <p14:xfrm>
              <a:off x="5257800" y="1147233"/>
              <a:ext cx="287866" cy="279400"/>
            </p14:xfrm>
          </p:contentPart>
        </mc:Choice>
        <mc:Fallback xmlns="">
          <p:pic>
            <p:nvPicPr>
              <p:cNvPr id="10" name="墨迹 9"/>
            </p:nvPicPr>
            <p:blipFill>
              <a:blip/>
            </p:blipFill>
            <p:spPr>
              <a:xfrm>
                <a:off x="5257800" y="1147233"/>
                <a:ext cx="287866" cy="279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" name="墨迹 10"/>
              <p14:cNvContentPartPr/>
              <p14:nvPr/>
            </p14:nvContentPartPr>
            <p14:xfrm>
              <a:off x="5596466" y="1263650"/>
              <a:ext cx="112184" cy="146050"/>
            </p14:xfrm>
          </p:contentPart>
        </mc:Choice>
        <mc:Fallback xmlns="">
          <p:pic>
            <p:nvPicPr>
              <p:cNvPr id="11" name="墨迹 10"/>
            </p:nvPicPr>
            <p:blipFill>
              <a:blip/>
            </p:blipFill>
            <p:spPr>
              <a:xfrm>
                <a:off x="5596466" y="1263650"/>
                <a:ext cx="112184" cy="1460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2" name="墨迹 11"/>
              <p14:cNvContentPartPr/>
              <p14:nvPr/>
            </p14:nvContentPartPr>
            <p14:xfrm>
              <a:off x="5753100" y="1257300"/>
              <a:ext cx="110066" cy="135466"/>
            </p14:xfrm>
          </p:contentPart>
        </mc:Choice>
        <mc:Fallback xmlns="">
          <p:pic>
            <p:nvPicPr>
              <p:cNvPr id="12" name="墨迹 11"/>
            </p:nvPicPr>
            <p:blipFill>
              <a:blip/>
            </p:blipFill>
            <p:spPr>
              <a:xfrm>
                <a:off x="5753100" y="1257300"/>
                <a:ext cx="110066" cy="1354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" name="墨迹 12"/>
              <p14:cNvContentPartPr/>
              <p14:nvPr/>
            </p14:nvContentPartPr>
            <p14:xfrm>
              <a:off x="6045200" y="1253066"/>
              <a:ext cx="154516" cy="127000"/>
            </p14:xfrm>
          </p:contentPart>
        </mc:Choice>
        <mc:Fallback xmlns="">
          <p:pic>
            <p:nvPicPr>
              <p:cNvPr id="13" name="墨迹 12"/>
            </p:nvPicPr>
            <p:blipFill>
              <a:blip/>
            </p:blipFill>
            <p:spPr>
              <a:xfrm>
                <a:off x="6045200" y="1253066"/>
                <a:ext cx="154516" cy="127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4" name="墨迹 13"/>
              <p14:cNvContentPartPr/>
              <p14:nvPr/>
            </p14:nvContentPartPr>
            <p14:xfrm>
              <a:off x="6244166" y="1248833"/>
              <a:ext cx="116416" cy="139700"/>
            </p14:xfrm>
          </p:contentPart>
        </mc:Choice>
        <mc:Fallback xmlns="">
          <p:pic>
            <p:nvPicPr>
              <p:cNvPr id="14" name="墨迹 13"/>
            </p:nvPicPr>
            <p:blipFill>
              <a:blip/>
            </p:blipFill>
            <p:spPr>
              <a:xfrm>
                <a:off x="6244166" y="1248833"/>
                <a:ext cx="116416" cy="139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" name="墨迹 14"/>
              <p14:cNvContentPartPr/>
              <p14:nvPr/>
            </p14:nvContentPartPr>
            <p14:xfrm>
              <a:off x="6493933" y="1151466"/>
              <a:ext cx="266700" cy="245534"/>
            </p14:xfrm>
          </p:contentPart>
        </mc:Choice>
        <mc:Fallback xmlns="">
          <p:pic>
            <p:nvPicPr>
              <p:cNvPr id="15" name="墨迹 14"/>
            </p:nvPicPr>
            <p:blipFill>
              <a:blip/>
            </p:blipFill>
            <p:spPr>
              <a:xfrm>
                <a:off x="6493933" y="1151466"/>
                <a:ext cx="266700" cy="2455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6" name="墨迹 15"/>
              <p14:cNvContentPartPr/>
              <p14:nvPr/>
            </p14:nvContentPartPr>
            <p14:xfrm>
              <a:off x="6718300" y="1265766"/>
              <a:ext cx="97366" cy="139700"/>
            </p14:xfrm>
          </p:contentPart>
        </mc:Choice>
        <mc:Fallback xmlns="">
          <p:pic>
            <p:nvPicPr>
              <p:cNvPr id="16" name="墨迹 15"/>
            </p:nvPicPr>
            <p:blipFill>
              <a:blip/>
            </p:blipFill>
            <p:spPr>
              <a:xfrm>
                <a:off x="6718300" y="1265766"/>
                <a:ext cx="97366" cy="139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" name="墨迹 16"/>
              <p14:cNvContentPartPr/>
              <p14:nvPr/>
            </p14:nvContentPartPr>
            <p14:xfrm>
              <a:off x="6864350" y="1286933"/>
              <a:ext cx="35983" cy="91017"/>
            </p14:xfrm>
          </p:contentPart>
        </mc:Choice>
        <mc:Fallback xmlns="">
          <p:pic>
            <p:nvPicPr>
              <p:cNvPr id="17" name="墨迹 16"/>
            </p:nvPicPr>
            <p:blipFill>
              <a:blip/>
            </p:blipFill>
            <p:spPr>
              <a:xfrm>
                <a:off x="6864350" y="1286933"/>
                <a:ext cx="35983" cy="910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墨迹 17"/>
              <p14:cNvContentPartPr/>
              <p14:nvPr/>
            </p14:nvContentPartPr>
            <p14:xfrm>
              <a:off x="6866466" y="1227666"/>
              <a:ext cx="55034" cy="12700"/>
            </p14:xfrm>
          </p:contentPart>
        </mc:Choice>
        <mc:Fallback xmlns="">
          <p:pic>
            <p:nvPicPr>
              <p:cNvPr id="18" name="墨迹 17"/>
            </p:nvPicPr>
            <p:blipFill>
              <a:blip/>
            </p:blipFill>
            <p:spPr>
              <a:xfrm>
                <a:off x="6866466" y="1227666"/>
                <a:ext cx="55034" cy="12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9" name="墨迹 18"/>
              <p14:cNvContentPartPr/>
              <p14:nvPr/>
            </p14:nvContentPartPr>
            <p14:xfrm>
              <a:off x="6976533" y="1159933"/>
              <a:ext cx="33867" cy="190500"/>
            </p14:xfrm>
          </p:contentPart>
        </mc:Choice>
        <mc:Fallback xmlns="">
          <p:pic>
            <p:nvPicPr>
              <p:cNvPr id="19" name="墨迹 18"/>
            </p:nvPicPr>
            <p:blipFill>
              <a:blip/>
            </p:blipFill>
            <p:spPr>
              <a:xfrm>
                <a:off x="6976533" y="1159933"/>
                <a:ext cx="33867" cy="190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0" name="墨迹 19"/>
              <p14:cNvContentPartPr/>
              <p14:nvPr/>
            </p14:nvContentPartPr>
            <p14:xfrm>
              <a:off x="7048500" y="1236133"/>
              <a:ext cx="25400" cy="112183"/>
            </p14:xfrm>
          </p:contentPart>
        </mc:Choice>
        <mc:Fallback xmlns="">
          <p:pic>
            <p:nvPicPr>
              <p:cNvPr id="20" name="墨迹 19"/>
            </p:nvPicPr>
            <p:blipFill>
              <a:blip/>
            </p:blipFill>
            <p:spPr>
              <a:xfrm>
                <a:off x="7048500" y="1236133"/>
                <a:ext cx="25400" cy="1121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" name="墨迹 20"/>
              <p14:cNvContentPartPr/>
              <p14:nvPr/>
            </p14:nvContentPartPr>
            <p14:xfrm>
              <a:off x="7099300" y="1138766"/>
              <a:ext cx="2116" cy="4234"/>
            </p14:xfrm>
          </p:contentPart>
        </mc:Choice>
        <mc:Fallback xmlns="">
          <p:pic>
            <p:nvPicPr>
              <p:cNvPr id="21" name="墨迹 20"/>
            </p:nvPicPr>
            <p:blipFill>
              <a:blip/>
            </p:blipFill>
            <p:spPr>
              <a:xfrm>
                <a:off x="7099300" y="1138766"/>
                <a:ext cx="2116" cy="42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2" name="墨迹 21"/>
              <p14:cNvContentPartPr/>
              <p14:nvPr/>
            </p14:nvContentPartPr>
            <p14:xfrm>
              <a:off x="7103533" y="1176866"/>
              <a:ext cx="234950" cy="173567"/>
            </p14:xfrm>
          </p:contentPart>
        </mc:Choice>
        <mc:Fallback xmlns="">
          <p:pic>
            <p:nvPicPr>
              <p:cNvPr id="22" name="墨迹 21"/>
            </p:nvPicPr>
            <p:blipFill>
              <a:blip/>
            </p:blipFill>
            <p:spPr>
              <a:xfrm>
                <a:off x="7103533" y="1176866"/>
                <a:ext cx="234950" cy="173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3" name="墨迹 22"/>
              <p14:cNvContentPartPr/>
              <p14:nvPr/>
            </p14:nvContentPartPr>
            <p14:xfrm>
              <a:off x="7308850" y="1185333"/>
              <a:ext cx="86783" cy="311150"/>
            </p14:xfrm>
          </p:contentPart>
        </mc:Choice>
        <mc:Fallback xmlns="">
          <p:pic>
            <p:nvPicPr>
              <p:cNvPr id="23" name="墨迹 22"/>
            </p:nvPicPr>
            <p:blipFill>
              <a:blip/>
            </p:blipFill>
            <p:spPr>
              <a:xfrm>
                <a:off x="7308850" y="1185333"/>
                <a:ext cx="86783" cy="3111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4" name="墨迹 23"/>
              <p14:cNvContentPartPr/>
              <p14:nvPr/>
            </p14:nvContentPartPr>
            <p14:xfrm>
              <a:off x="7590366" y="1126066"/>
              <a:ext cx="93134" cy="194734"/>
            </p14:xfrm>
          </p:contentPart>
        </mc:Choice>
        <mc:Fallback xmlns="">
          <p:pic>
            <p:nvPicPr>
              <p:cNvPr id="24" name="墨迹 23"/>
            </p:nvPicPr>
            <p:blipFill>
              <a:blip/>
            </p:blipFill>
            <p:spPr>
              <a:xfrm>
                <a:off x="7590366" y="1126066"/>
                <a:ext cx="93134" cy="1947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5" name="墨迹 24"/>
              <p14:cNvContentPartPr/>
              <p14:nvPr/>
            </p14:nvContentPartPr>
            <p14:xfrm>
              <a:off x="7518400" y="1189566"/>
              <a:ext cx="201083" cy="59267"/>
            </p14:xfrm>
          </p:contentPart>
        </mc:Choice>
        <mc:Fallback xmlns="">
          <p:pic>
            <p:nvPicPr>
              <p:cNvPr id="25" name="墨迹 24"/>
            </p:nvPicPr>
            <p:blipFill>
              <a:blip/>
            </p:blipFill>
            <p:spPr>
              <a:xfrm>
                <a:off x="7518400" y="1189566"/>
                <a:ext cx="201083" cy="59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6" name="墨迹 25"/>
              <p14:cNvContentPartPr/>
              <p14:nvPr/>
            </p14:nvContentPartPr>
            <p14:xfrm>
              <a:off x="7738533" y="1185333"/>
              <a:ext cx="105834" cy="148167"/>
            </p14:xfrm>
          </p:contentPart>
        </mc:Choice>
        <mc:Fallback xmlns="">
          <p:pic>
            <p:nvPicPr>
              <p:cNvPr id="26" name="墨迹 25"/>
            </p:nvPicPr>
            <p:blipFill>
              <a:blip/>
            </p:blipFill>
            <p:spPr>
              <a:xfrm>
                <a:off x="7738533" y="1185333"/>
                <a:ext cx="105834" cy="148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7" name="墨迹 26"/>
              <p14:cNvContentPartPr/>
              <p14:nvPr/>
            </p14:nvContentPartPr>
            <p14:xfrm>
              <a:off x="7988300" y="1087966"/>
              <a:ext cx="347133" cy="249767"/>
            </p14:xfrm>
          </p:contentPart>
        </mc:Choice>
        <mc:Fallback xmlns="">
          <p:pic>
            <p:nvPicPr>
              <p:cNvPr id="27" name="墨迹 26"/>
            </p:nvPicPr>
            <p:blipFill>
              <a:blip/>
            </p:blipFill>
            <p:spPr>
              <a:xfrm>
                <a:off x="7988300" y="1087966"/>
                <a:ext cx="347133" cy="2497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8" name="墨迹 27"/>
              <p14:cNvContentPartPr/>
              <p14:nvPr/>
            </p14:nvContentPartPr>
            <p14:xfrm>
              <a:off x="5008033" y="660400"/>
              <a:ext cx="105833" cy="254000"/>
            </p14:xfrm>
          </p:contentPart>
        </mc:Choice>
        <mc:Fallback xmlns="">
          <p:pic>
            <p:nvPicPr>
              <p:cNvPr id="28" name="墨迹 27"/>
            </p:nvPicPr>
            <p:blipFill>
              <a:blip/>
            </p:blipFill>
            <p:spPr>
              <a:xfrm>
                <a:off x="5008033" y="660400"/>
                <a:ext cx="105833" cy="254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9" name="墨迹 28"/>
              <p14:cNvContentPartPr/>
              <p14:nvPr/>
            </p14:nvContentPartPr>
            <p14:xfrm>
              <a:off x="5194300" y="774700"/>
              <a:ext cx="101600" cy="131233"/>
            </p14:xfrm>
          </p:contentPart>
        </mc:Choice>
        <mc:Fallback xmlns="">
          <p:pic>
            <p:nvPicPr>
              <p:cNvPr id="29" name="墨迹 28"/>
            </p:nvPicPr>
            <p:blipFill>
              <a:blip/>
            </p:blipFill>
            <p:spPr>
              <a:xfrm>
                <a:off x="5194300" y="774700"/>
                <a:ext cx="101600" cy="1312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30" name="墨迹 29"/>
              <p14:cNvContentPartPr/>
              <p14:nvPr/>
            </p14:nvContentPartPr>
            <p14:xfrm>
              <a:off x="5372100" y="770466"/>
              <a:ext cx="21166" cy="148167"/>
            </p14:xfrm>
          </p:contentPart>
        </mc:Choice>
        <mc:Fallback xmlns="">
          <p:pic>
            <p:nvPicPr>
              <p:cNvPr id="30" name="墨迹 29"/>
            </p:nvPicPr>
            <p:blipFill>
              <a:blip/>
            </p:blipFill>
            <p:spPr>
              <a:xfrm>
                <a:off x="5372100" y="770466"/>
                <a:ext cx="21166" cy="148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1" name="墨迹 30"/>
              <p14:cNvContentPartPr/>
              <p14:nvPr/>
            </p14:nvContentPartPr>
            <p14:xfrm>
              <a:off x="5325533" y="660400"/>
              <a:ext cx="131234" cy="101600"/>
            </p14:xfrm>
          </p:contentPart>
        </mc:Choice>
        <mc:Fallback xmlns="">
          <p:pic>
            <p:nvPicPr>
              <p:cNvPr id="31" name="墨迹 30"/>
            </p:nvPicPr>
            <p:blipFill>
              <a:blip/>
            </p:blipFill>
            <p:spPr>
              <a:xfrm>
                <a:off x="5325533" y="660400"/>
                <a:ext cx="131234" cy="101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32" name="墨迹 31"/>
              <p14:cNvContentPartPr/>
              <p14:nvPr/>
            </p14:nvContentPartPr>
            <p14:xfrm>
              <a:off x="4881033" y="745066"/>
              <a:ext cx="71967" cy="203200"/>
            </p14:xfrm>
          </p:contentPart>
        </mc:Choice>
        <mc:Fallback xmlns="">
          <p:pic>
            <p:nvPicPr>
              <p:cNvPr id="32" name="墨迹 31"/>
            </p:nvPicPr>
            <p:blipFill>
              <a:blip/>
            </p:blipFill>
            <p:spPr>
              <a:xfrm>
                <a:off x="4881033" y="745066"/>
                <a:ext cx="71967" cy="203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3" name="墨迹 32"/>
              <p14:cNvContentPartPr/>
              <p14:nvPr/>
            </p14:nvContentPartPr>
            <p14:xfrm>
              <a:off x="5541433" y="723900"/>
              <a:ext cx="88900" cy="237066"/>
            </p14:xfrm>
          </p:contentPart>
        </mc:Choice>
        <mc:Fallback xmlns="">
          <p:pic>
            <p:nvPicPr>
              <p:cNvPr id="33" name="墨迹 32"/>
            </p:nvPicPr>
            <p:blipFill>
              <a:blip/>
            </p:blipFill>
            <p:spPr>
              <a:xfrm>
                <a:off x="5541433" y="723900"/>
                <a:ext cx="88900" cy="2370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34" name="墨迹 33"/>
              <p14:cNvContentPartPr/>
              <p14:nvPr/>
            </p14:nvContentPartPr>
            <p14:xfrm>
              <a:off x="5113866" y="3788833"/>
              <a:ext cx="300567" cy="71967"/>
            </p14:xfrm>
          </p:contentPart>
        </mc:Choice>
        <mc:Fallback xmlns="">
          <p:pic>
            <p:nvPicPr>
              <p:cNvPr id="34" name="墨迹 33"/>
            </p:nvPicPr>
            <p:blipFill>
              <a:blip/>
            </p:blipFill>
            <p:spPr>
              <a:xfrm>
                <a:off x="5113866" y="3788833"/>
                <a:ext cx="300567" cy="719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5" name="墨迹 34"/>
              <p14:cNvContentPartPr/>
              <p14:nvPr/>
            </p14:nvContentPartPr>
            <p14:xfrm>
              <a:off x="5600700" y="3822700"/>
              <a:ext cx="262466" cy="33866"/>
            </p14:xfrm>
          </p:contentPart>
        </mc:Choice>
        <mc:Fallback xmlns="">
          <p:pic>
            <p:nvPicPr>
              <p:cNvPr id="35" name="墨迹 34"/>
            </p:nvPicPr>
            <p:blipFill>
              <a:blip/>
            </p:blipFill>
            <p:spPr>
              <a:xfrm>
                <a:off x="5600700" y="3822700"/>
                <a:ext cx="262466" cy="33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36" name="墨迹 35"/>
              <p14:cNvContentPartPr/>
              <p14:nvPr/>
            </p14:nvContentPartPr>
            <p14:xfrm>
              <a:off x="5575300" y="3831166"/>
              <a:ext cx="215900" cy="42334"/>
            </p14:xfrm>
          </p:contentPart>
        </mc:Choice>
        <mc:Fallback xmlns="">
          <p:pic>
            <p:nvPicPr>
              <p:cNvPr id="36" name="墨迹 35"/>
            </p:nvPicPr>
            <p:blipFill>
              <a:blip/>
            </p:blipFill>
            <p:spPr>
              <a:xfrm>
                <a:off x="5575300" y="3831166"/>
                <a:ext cx="215900" cy="423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7" name="墨迹 36"/>
              <p14:cNvContentPartPr/>
              <p14:nvPr/>
            </p14:nvContentPartPr>
            <p14:xfrm>
              <a:off x="7124700" y="3416300"/>
              <a:ext cx="91016" cy="182033"/>
            </p14:xfrm>
          </p:contentPart>
        </mc:Choice>
        <mc:Fallback xmlns="">
          <p:pic>
            <p:nvPicPr>
              <p:cNvPr id="37" name="墨迹 36"/>
            </p:nvPicPr>
            <p:blipFill>
              <a:blip/>
            </p:blipFill>
            <p:spPr>
              <a:xfrm>
                <a:off x="7124700" y="3416300"/>
                <a:ext cx="91016" cy="1820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38" name="墨迹 37"/>
              <p14:cNvContentPartPr/>
              <p14:nvPr/>
            </p14:nvContentPartPr>
            <p14:xfrm>
              <a:off x="7264400" y="3390900"/>
              <a:ext cx="245533" cy="385233"/>
            </p14:xfrm>
          </p:contentPart>
        </mc:Choice>
        <mc:Fallback xmlns="">
          <p:pic>
            <p:nvPicPr>
              <p:cNvPr id="38" name="墨迹 37"/>
            </p:nvPicPr>
            <p:blipFill>
              <a:blip/>
            </p:blipFill>
            <p:spPr>
              <a:xfrm>
                <a:off x="7264400" y="3390900"/>
                <a:ext cx="245533" cy="3852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9" name="墨迹 38"/>
              <p14:cNvContentPartPr/>
              <p14:nvPr/>
            </p14:nvContentPartPr>
            <p14:xfrm>
              <a:off x="7556500" y="3335866"/>
              <a:ext cx="273050" cy="232834"/>
            </p14:xfrm>
          </p:contentPart>
        </mc:Choice>
        <mc:Fallback xmlns="">
          <p:pic>
            <p:nvPicPr>
              <p:cNvPr id="39" name="墨迹 38"/>
            </p:nvPicPr>
            <p:blipFill>
              <a:blip/>
            </p:blipFill>
            <p:spPr>
              <a:xfrm>
                <a:off x="7556500" y="3335866"/>
                <a:ext cx="273050" cy="2328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40" name="墨迹 39"/>
              <p14:cNvContentPartPr/>
              <p14:nvPr/>
            </p14:nvContentPartPr>
            <p14:xfrm>
              <a:off x="7658100" y="3409950"/>
              <a:ext cx="110066" cy="35983"/>
            </p14:xfrm>
          </p:contentPart>
        </mc:Choice>
        <mc:Fallback xmlns="">
          <p:pic>
            <p:nvPicPr>
              <p:cNvPr id="40" name="墨迹 39"/>
            </p:nvPicPr>
            <p:blipFill>
              <a:blip/>
            </p:blipFill>
            <p:spPr>
              <a:xfrm>
                <a:off x="7658100" y="3409950"/>
                <a:ext cx="110066" cy="359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1" name="墨迹 40"/>
              <p14:cNvContentPartPr/>
              <p14:nvPr/>
            </p14:nvContentPartPr>
            <p14:xfrm>
              <a:off x="7859183" y="3390900"/>
              <a:ext cx="31750" cy="139700"/>
            </p14:xfrm>
          </p:contentPart>
        </mc:Choice>
        <mc:Fallback xmlns="">
          <p:pic>
            <p:nvPicPr>
              <p:cNvPr id="41" name="墨迹 40"/>
            </p:nvPicPr>
            <p:blipFill>
              <a:blip/>
            </p:blipFill>
            <p:spPr>
              <a:xfrm>
                <a:off x="7859183" y="3390900"/>
                <a:ext cx="31750" cy="139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42" name="墨迹 41"/>
              <p14:cNvContentPartPr/>
              <p14:nvPr/>
            </p14:nvContentPartPr>
            <p14:xfrm>
              <a:off x="7861300" y="3318933"/>
              <a:ext cx="44450" cy="21167"/>
            </p14:xfrm>
          </p:contentPart>
        </mc:Choice>
        <mc:Fallback xmlns="">
          <p:pic>
            <p:nvPicPr>
              <p:cNvPr id="42" name="墨迹 41"/>
            </p:nvPicPr>
            <p:blipFill>
              <a:blip/>
            </p:blipFill>
            <p:spPr>
              <a:xfrm>
                <a:off x="7861300" y="3318933"/>
                <a:ext cx="44450" cy="21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3" name="墨迹 42"/>
              <p14:cNvContentPartPr/>
              <p14:nvPr/>
            </p14:nvContentPartPr>
            <p14:xfrm>
              <a:off x="7979833" y="3350683"/>
              <a:ext cx="93134" cy="150283"/>
            </p14:xfrm>
          </p:contentPart>
        </mc:Choice>
        <mc:Fallback xmlns="">
          <p:pic>
            <p:nvPicPr>
              <p:cNvPr id="43" name="墨迹 42"/>
            </p:nvPicPr>
            <p:blipFill>
              <a:blip/>
            </p:blipFill>
            <p:spPr>
              <a:xfrm>
                <a:off x="7979833" y="3350683"/>
                <a:ext cx="93134" cy="1502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44" name="墨迹 43"/>
              <p14:cNvContentPartPr/>
              <p14:nvPr/>
            </p14:nvContentPartPr>
            <p14:xfrm>
              <a:off x="8098366" y="3348566"/>
              <a:ext cx="116416" cy="118534"/>
            </p14:xfrm>
          </p:contentPart>
        </mc:Choice>
        <mc:Fallback xmlns="">
          <p:pic>
            <p:nvPicPr>
              <p:cNvPr id="44" name="墨迹 43"/>
            </p:nvPicPr>
            <p:blipFill>
              <a:blip/>
            </p:blipFill>
            <p:spPr>
              <a:xfrm>
                <a:off x="8098366" y="3348566"/>
                <a:ext cx="116416" cy="1185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5" name="墨迹 44"/>
              <p14:cNvContentPartPr/>
              <p14:nvPr/>
            </p14:nvContentPartPr>
            <p14:xfrm>
              <a:off x="8405283" y="3213100"/>
              <a:ext cx="86784" cy="474133"/>
            </p14:xfrm>
          </p:contentPart>
        </mc:Choice>
        <mc:Fallback xmlns="">
          <p:pic>
            <p:nvPicPr>
              <p:cNvPr id="45" name="墨迹 44"/>
            </p:nvPicPr>
            <p:blipFill>
              <a:blip/>
            </p:blipFill>
            <p:spPr>
              <a:xfrm>
                <a:off x="8405283" y="3213100"/>
                <a:ext cx="86784" cy="4741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46" name="墨迹 45"/>
              <p14:cNvContentPartPr/>
              <p14:nvPr/>
            </p14:nvContentPartPr>
            <p14:xfrm>
              <a:off x="8314266" y="3344333"/>
              <a:ext cx="270934" cy="165100"/>
            </p14:xfrm>
          </p:contentPart>
        </mc:Choice>
        <mc:Fallback xmlns="">
          <p:pic>
            <p:nvPicPr>
              <p:cNvPr id="46" name="墨迹 45"/>
            </p:nvPicPr>
            <p:blipFill>
              <a:blip/>
            </p:blipFill>
            <p:spPr>
              <a:xfrm>
                <a:off x="8314266" y="3344333"/>
                <a:ext cx="270934" cy="165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7" name="墨迹 46"/>
              <p14:cNvContentPartPr/>
              <p14:nvPr/>
            </p14:nvContentPartPr>
            <p14:xfrm>
              <a:off x="8623300" y="3335866"/>
              <a:ext cx="69850" cy="127000"/>
            </p14:xfrm>
          </p:contentPart>
        </mc:Choice>
        <mc:Fallback xmlns="">
          <p:pic>
            <p:nvPicPr>
              <p:cNvPr id="47" name="墨迹 46"/>
            </p:nvPicPr>
            <p:blipFill>
              <a:blip/>
            </p:blipFill>
            <p:spPr>
              <a:xfrm>
                <a:off x="8623300" y="3335866"/>
                <a:ext cx="69850" cy="127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48" name="墨迹 47"/>
              <p14:cNvContentPartPr/>
              <p14:nvPr/>
            </p14:nvContentPartPr>
            <p14:xfrm>
              <a:off x="8707966" y="3323166"/>
              <a:ext cx="190500" cy="152400"/>
            </p14:xfrm>
          </p:contentPart>
        </mc:Choice>
        <mc:Fallback xmlns="">
          <p:pic>
            <p:nvPicPr>
              <p:cNvPr id="48" name="墨迹 47"/>
            </p:nvPicPr>
            <p:blipFill>
              <a:blip/>
            </p:blipFill>
            <p:spPr>
              <a:xfrm>
                <a:off x="8707966" y="3323166"/>
                <a:ext cx="190500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9" name="墨迹 48"/>
              <p14:cNvContentPartPr/>
              <p14:nvPr/>
            </p14:nvContentPartPr>
            <p14:xfrm>
              <a:off x="8966200" y="3452283"/>
              <a:ext cx="12700" cy="2117"/>
            </p14:xfrm>
          </p:contentPart>
        </mc:Choice>
        <mc:Fallback xmlns="">
          <p:pic>
            <p:nvPicPr>
              <p:cNvPr id="49" name="墨迹 48"/>
            </p:nvPicPr>
            <p:blipFill>
              <a:blip/>
            </p:blipFill>
            <p:spPr>
              <a:xfrm>
                <a:off x="8966200" y="3452283"/>
                <a:ext cx="12700" cy="21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50" name="墨迹 49"/>
              <p14:cNvContentPartPr/>
              <p14:nvPr/>
            </p14:nvContentPartPr>
            <p14:xfrm>
              <a:off x="5168900" y="4832350"/>
              <a:ext cx="1155700" cy="86783"/>
            </p14:xfrm>
          </p:contentPart>
        </mc:Choice>
        <mc:Fallback xmlns="">
          <p:pic>
            <p:nvPicPr>
              <p:cNvPr id="50" name="墨迹 49"/>
            </p:nvPicPr>
            <p:blipFill>
              <a:blip/>
            </p:blipFill>
            <p:spPr>
              <a:xfrm>
                <a:off x="5168900" y="4832350"/>
                <a:ext cx="1155700" cy="867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1" name="墨迹 50"/>
              <p14:cNvContentPartPr/>
              <p14:nvPr/>
            </p14:nvContentPartPr>
            <p14:xfrm>
              <a:off x="4978400" y="5240866"/>
              <a:ext cx="71966" cy="516466"/>
            </p14:xfrm>
          </p:contentPart>
        </mc:Choice>
        <mc:Fallback xmlns="">
          <p:pic>
            <p:nvPicPr>
              <p:cNvPr id="51" name="墨迹 50"/>
            </p:nvPicPr>
            <p:blipFill>
              <a:blip/>
            </p:blipFill>
            <p:spPr>
              <a:xfrm>
                <a:off x="4978400" y="5240866"/>
                <a:ext cx="71966" cy="5164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52" name="墨迹 51"/>
              <p14:cNvContentPartPr/>
              <p14:nvPr/>
            </p14:nvContentPartPr>
            <p14:xfrm>
              <a:off x="5037666" y="5173133"/>
              <a:ext cx="1270001" cy="647699"/>
            </p14:xfrm>
          </p:contentPart>
        </mc:Choice>
        <mc:Fallback xmlns="">
          <p:pic>
            <p:nvPicPr>
              <p:cNvPr id="52" name="墨迹 51"/>
            </p:nvPicPr>
            <p:blipFill>
              <a:blip/>
            </p:blipFill>
            <p:spPr>
              <a:xfrm>
                <a:off x="5037666" y="5173133"/>
                <a:ext cx="1270001" cy="647699"/>
              </a:xfrm>
              <a:prstGeom prst="rect"/>
            </p:spPr>
          </p:pic>
        </mc:Fallback>
      </mc:AlternateContent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470" y="325755"/>
            <a:ext cx="8621395" cy="612584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墨迹 2"/>
              <p14:cNvContentPartPr/>
              <p14:nvPr/>
            </p14:nvContentPartPr>
            <p14:xfrm>
              <a:off x="4419600" y="2006600"/>
              <a:ext cx="1485900" cy="33866"/>
            </p14:xfrm>
          </p:contentPart>
        </mc:Choice>
        <mc:Fallback xmlns="">
          <p:pic>
            <p:nvPicPr>
              <p:cNvPr id="3" name="墨迹 2"/>
            </p:nvPicPr>
            <p:blipFill>
              <a:blip/>
            </p:blipFill>
            <p:spPr>
              <a:xfrm>
                <a:off x="4419600" y="2006600"/>
                <a:ext cx="1485900" cy="33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墨迹 3"/>
              <p14:cNvContentPartPr/>
              <p14:nvPr/>
            </p14:nvContentPartPr>
            <p14:xfrm>
              <a:off x="6201833" y="1761066"/>
              <a:ext cx="4234" cy="190500"/>
            </p14:xfrm>
          </p:contentPart>
        </mc:Choice>
        <mc:Fallback xmlns="">
          <p:pic>
            <p:nvPicPr>
              <p:cNvPr id="4" name="墨迹 3"/>
            </p:nvPicPr>
            <p:blipFill>
              <a:blip/>
            </p:blipFill>
            <p:spPr>
              <a:xfrm>
                <a:off x="6201833" y="1761066"/>
                <a:ext cx="4234" cy="190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墨迹 4"/>
              <p14:cNvContentPartPr/>
              <p14:nvPr/>
            </p14:nvContentPartPr>
            <p14:xfrm>
              <a:off x="6206066" y="1718733"/>
              <a:ext cx="93134" cy="228600"/>
            </p14:xfrm>
          </p:contentPart>
        </mc:Choice>
        <mc:Fallback xmlns="">
          <p:pic>
            <p:nvPicPr>
              <p:cNvPr id="5" name="墨迹 4"/>
            </p:nvPicPr>
            <p:blipFill>
              <a:blip/>
            </p:blipFill>
            <p:spPr>
              <a:xfrm>
                <a:off x="6206066" y="1718733"/>
                <a:ext cx="93134" cy="228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墨迹 5"/>
              <p14:cNvContentPartPr/>
              <p14:nvPr/>
            </p14:nvContentPartPr>
            <p14:xfrm>
              <a:off x="6206066" y="1797050"/>
              <a:ext cx="63500" cy="27516"/>
            </p14:xfrm>
          </p:contentPart>
        </mc:Choice>
        <mc:Fallback xmlns="">
          <p:pic>
            <p:nvPicPr>
              <p:cNvPr id="6" name="墨迹 5"/>
            </p:nvPicPr>
            <p:blipFill>
              <a:blip/>
            </p:blipFill>
            <p:spPr>
              <a:xfrm>
                <a:off x="6206066" y="1797050"/>
                <a:ext cx="63500" cy="275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墨迹 6"/>
              <p14:cNvContentPartPr/>
              <p14:nvPr/>
            </p14:nvContentPartPr>
            <p14:xfrm>
              <a:off x="6239933" y="1839383"/>
              <a:ext cx="40217" cy="23283"/>
            </p14:xfrm>
          </p:contentPart>
        </mc:Choice>
        <mc:Fallback xmlns="">
          <p:pic>
            <p:nvPicPr>
              <p:cNvPr id="7" name="墨迹 6"/>
            </p:nvPicPr>
            <p:blipFill>
              <a:blip/>
            </p:blipFill>
            <p:spPr>
              <a:xfrm>
                <a:off x="6239933" y="1839383"/>
                <a:ext cx="40217" cy="232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墨迹 7"/>
              <p14:cNvContentPartPr/>
              <p14:nvPr/>
            </p14:nvContentPartPr>
            <p14:xfrm>
              <a:off x="6163733" y="1919816"/>
              <a:ext cx="122767" cy="103717"/>
            </p14:xfrm>
          </p:contentPart>
        </mc:Choice>
        <mc:Fallback xmlns="">
          <p:pic>
            <p:nvPicPr>
              <p:cNvPr id="8" name="墨迹 7"/>
            </p:nvPicPr>
            <p:blipFill>
              <a:blip/>
            </p:blipFill>
            <p:spPr>
              <a:xfrm>
                <a:off x="6163733" y="1919816"/>
                <a:ext cx="122767" cy="1037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" name="墨迹 8"/>
              <p14:cNvContentPartPr/>
              <p14:nvPr/>
            </p14:nvContentPartPr>
            <p14:xfrm>
              <a:off x="6345766" y="1794933"/>
              <a:ext cx="194734" cy="198967"/>
            </p14:xfrm>
          </p:contentPart>
        </mc:Choice>
        <mc:Fallback xmlns="">
          <p:pic>
            <p:nvPicPr>
              <p:cNvPr id="9" name="墨迹 8"/>
            </p:nvPicPr>
            <p:blipFill>
              <a:blip/>
            </p:blipFill>
            <p:spPr>
              <a:xfrm>
                <a:off x="6345766" y="1794933"/>
                <a:ext cx="194734" cy="1989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墨迹 9"/>
              <p14:cNvContentPartPr/>
              <p14:nvPr/>
            </p14:nvContentPartPr>
            <p14:xfrm>
              <a:off x="6381750" y="1778000"/>
              <a:ext cx="69850" cy="203200"/>
            </p14:xfrm>
          </p:contentPart>
        </mc:Choice>
        <mc:Fallback xmlns="">
          <p:pic>
            <p:nvPicPr>
              <p:cNvPr id="10" name="墨迹 9"/>
            </p:nvPicPr>
            <p:blipFill>
              <a:blip/>
            </p:blipFill>
            <p:spPr>
              <a:xfrm>
                <a:off x="6381750" y="1778000"/>
                <a:ext cx="69850" cy="203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" name="墨迹 10"/>
              <p14:cNvContentPartPr/>
              <p14:nvPr/>
            </p14:nvContentPartPr>
            <p14:xfrm>
              <a:off x="6642100" y="1701800"/>
              <a:ext cx="86783" cy="82550"/>
            </p14:xfrm>
          </p:contentPart>
        </mc:Choice>
        <mc:Fallback xmlns="">
          <p:pic>
            <p:nvPicPr>
              <p:cNvPr id="11" name="墨迹 10"/>
            </p:nvPicPr>
            <p:blipFill>
              <a:blip/>
            </p:blipFill>
            <p:spPr>
              <a:xfrm>
                <a:off x="6642100" y="1701800"/>
                <a:ext cx="86783" cy="825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2" name="墨迹 11"/>
              <p14:cNvContentPartPr/>
              <p14:nvPr/>
            </p14:nvContentPartPr>
            <p14:xfrm>
              <a:off x="6582833" y="1801283"/>
              <a:ext cx="186267" cy="48683"/>
            </p14:xfrm>
          </p:contentPart>
        </mc:Choice>
        <mc:Fallback xmlns="">
          <p:pic>
            <p:nvPicPr>
              <p:cNvPr id="12" name="墨迹 11"/>
            </p:nvPicPr>
            <p:blipFill>
              <a:blip/>
            </p:blipFill>
            <p:spPr>
              <a:xfrm>
                <a:off x="6582833" y="1801283"/>
                <a:ext cx="186267" cy="486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" name="墨迹 12"/>
              <p14:cNvContentPartPr/>
              <p14:nvPr/>
            </p14:nvContentPartPr>
            <p14:xfrm>
              <a:off x="6650566" y="1828800"/>
              <a:ext cx="78316" cy="156633"/>
            </p14:xfrm>
          </p:contentPart>
        </mc:Choice>
        <mc:Fallback xmlns="">
          <p:pic>
            <p:nvPicPr>
              <p:cNvPr id="13" name="墨迹 12"/>
            </p:nvPicPr>
            <p:blipFill>
              <a:blip/>
            </p:blipFill>
            <p:spPr>
              <a:xfrm>
                <a:off x="6650566" y="1828800"/>
                <a:ext cx="78316" cy="156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4" name="墨迹 13"/>
              <p14:cNvContentPartPr/>
              <p14:nvPr/>
            </p14:nvContentPartPr>
            <p14:xfrm>
              <a:off x="6769100" y="1828800"/>
              <a:ext cx="211666" cy="160866"/>
            </p14:xfrm>
          </p:contentPart>
        </mc:Choice>
        <mc:Fallback xmlns="">
          <p:pic>
            <p:nvPicPr>
              <p:cNvPr id="14" name="墨迹 13"/>
            </p:nvPicPr>
            <p:blipFill>
              <a:blip/>
            </p:blipFill>
            <p:spPr>
              <a:xfrm>
                <a:off x="6769100" y="1828800"/>
                <a:ext cx="211666" cy="160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" name="墨迹 14"/>
              <p14:cNvContentPartPr/>
              <p14:nvPr/>
            </p14:nvContentPartPr>
            <p14:xfrm>
              <a:off x="6824133" y="1786466"/>
              <a:ext cx="46567" cy="152400"/>
            </p14:xfrm>
          </p:contentPart>
        </mc:Choice>
        <mc:Fallback xmlns="">
          <p:pic>
            <p:nvPicPr>
              <p:cNvPr id="15" name="墨迹 14"/>
            </p:nvPicPr>
            <p:blipFill>
              <a:blip/>
            </p:blipFill>
            <p:spPr>
              <a:xfrm>
                <a:off x="6824133" y="1786466"/>
                <a:ext cx="46567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6" name="墨迹 15"/>
              <p14:cNvContentPartPr/>
              <p14:nvPr/>
            </p14:nvContentPartPr>
            <p14:xfrm>
              <a:off x="7006166" y="1684866"/>
              <a:ext cx="99484" cy="40217"/>
            </p14:xfrm>
          </p:contentPart>
        </mc:Choice>
        <mc:Fallback xmlns="">
          <p:pic>
            <p:nvPicPr>
              <p:cNvPr id="16" name="墨迹 15"/>
            </p:nvPicPr>
            <p:blipFill>
              <a:blip/>
            </p:blipFill>
            <p:spPr>
              <a:xfrm>
                <a:off x="7006166" y="1684866"/>
                <a:ext cx="99484" cy="402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" name="墨迹 16"/>
              <p14:cNvContentPartPr/>
              <p14:nvPr/>
            </p14:nvContentPartPr>
            <p14:xfrm>
              <a:off x="6989233" y="1820333"/>
              <a:ext cx="122767" cy="135467"/>
            </p14:xfrm>
          </p:contentPart>
        </mc:Choice>
        <mc:Fallback xmlns="">
          <p:pic>
            <p:nvPicPr>
              <p:cNvPr id="17" name="墨迹 16"/>
            </p:nvPicPr>
            <p:blipFill>
              <a:blip/>
            </p:blipFill>
            <p:spPr>
              <a:xfrm>
                <a:off x="6989233" y="1820333"/>
                <a:ext cx="122767" cy="135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墨迹 17"/>
              <p14:cNvContentPartPr/>
              <p14:nvPr/>
            </p14:nvContentPartPr>
            <p14:xfrm>
              <a:off x="7179733" y="1659466"/>
              <a:ext cx="190500" cy="359834"/>
            </p14:xfrm>
          </p:contentPart>
        </mc:Choice>
        <mc:Fallback xmlns="">
          <p:pic>
            <p:nvPicPr>
              <p:cNvPr id="18" name="墨迹 17"/>
            </p:nvPicPr>
            <p:blipFill>
              <a:blip/>
            </p:blipFill>
            <p:spPr>
              <a:xfrm>
                <a:off x="7179733" y="1659466"/>
                <a:ext cx="190500" cy="3598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9" name="墨迹 18"/>
              <p14:cNvContentPartPr/>
              <p14:nvPr/>
            </p14:nvContentPartPr>
            <p14:xfrm>
              <a:off x="7145866" y="1722966"/>
              <a:ext cx="137584" cy="25400"/>
            </p14:xfrm>
          </p:contentPart>
        </mc:Choice>
        <mc:Fallback xmlns="">
          <p:pic>
            <p:nvPicPr>
              <p:cNvPr id="19" name="墨迹 18"/>
            </p:nvPicPr>
            <p:blipFill>
              <a:blip/>
            </p:blipFill>
            <p:spPr>
              <a:xfrm>
                <a:off x="7145866" y="1722966"/>
                <a:ext cx="137584" cy="25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0" name="墨迹 19"/>
              <p14:cNvContentPartPr/>
              <p14:nvPr/>
            </p14:nvContentPartPr>
            <p14:xfrm>
              <a:off x="7183966" y="1778000"/>
              <a:ext cx="21166" cy="152400"/>
            </p14:xfrm>
          </p:contentPart>
        </mc:Choice>
        <mc:Fallback xmlns="">
          <p:pic>
            <p:nvPicPr>
              <p:cNvPr id="20" name="墨迹 19"/>
            </p:nvPicPr>
            <p:blipFill>
              <a:blip/>
            </p:blipFill>
            <p:spPr>
              <a:xfrm>
                <a:off x="7183966" y="1778000"/>
                <a:ext cx="21166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" name="墨迹 20"/>
              <p14:cNvContentPartPr/>
              <p14:nvPr/>
            </p14:nvContentPartPr>
            <p14:xfrm>
              <a:off x="7188200" y="1820333"/>
              <a:ext cx="55033" cy="97367"/>
            </p14:xfrm>
          </p:contentPart>
        </mc:Choice>
        <mc:Fallback xmlns="">
          <p:pic>
            <p:nvPicPr>
              <p:cNvPr id="21" name="墨迹 20"/>
            </p:nvPicPr>
            <p:blipFill>
              <a:blip/>
            </p:blipFill>
            <p:spPr>
              <a:xfrm>
                <a:off x="7188200" y="1820333"/>
                <a:ext cx="55033" cy="97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2" name="墨迹 21"/>
              <p14:cNvContentPartPr/>
              <p14:nvPr/>
            </p14:nvContentPartPr>
            <p14:xfrm>
              <a:off x="4652433" y="5867400"/>
              <a:ext cx="46567" cy="558800"/>
            </p14:xfrm>
          </p:contentPart>
        </mc:Choice>
        <mc:Fallback xmlns="">
          <p:pic>
            <p:nvPicPr>
              <p:cNvPr id="22" name="墨迹 21"/>
            </p:nvPicPr>
            <p:blipFill>
              <a:blip/>
            </p:blipFill>
            <p:spPr>
              <a:xfrm>
                <a:off x="4652433" y="5867400"/>
                <a:ext cx="46567" cy="558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3" name="墨迹 22"/>
              <p14:cNvContentPartPr/>
              <p14:nvPr/>
            </p14:nvContentPartPr>
            <p14:xfrm>
              <a:off x="4728633" y="5803900"/>
              <a:ext cx="1587499" cy="618066"/>
            </p14:xfrm>
          </p:contentPart>
        </mc:Choice>
        <mc:Fallback xmlns="">
          <p:pic>
            <p:nvPicPr>
              <p:cNvPr id="23" name="墨迹 22"/>
            </p:nvPicPr>
            <p:blipFill>
              <a:blip/>
            </p:blipFill>
            <p:spPr>
              <a:xfrm>
                <a:off x="4728633" y="5803900"/>
                <a:ext cx="1587499" cy="6180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4" name="墨迹 23"/>
              <p14:cNvContentPartPr/>
              <p14:nvPr/>
            </p14:nvContentPartPr>
            <p14:xfrm>
              <a:off x="4690533" y="6392333"/>
              <a:ext cx="1650999" cy="33867"/>
            </p14:xfrm>
          </p:contentPart>
        </mc:Choice>
        <mc:Fallback xmlns="">
          <p:pic>
            <p:nvPicPr>
              <p:cNvPr id="24" name="墨迹 23"/>
            </p:nvPicPr>
            <p:blipFill>
              <a:blip/>
            </p:blipFill>
            <p:spPr>
              <a:xfrm>
                <a:off x="4690533" y="6392333"/>
                <a:ext cx="1650999" cy="33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5" name="墨迹 24"/>
              <p14:cNvContentPartPr/>
              <p14:nvPr/>
            </p14:nvContentPartPr>
            <p14:xfrm>
              <a:off x="5156200" y="762000"/>
              <a:ext cx="133350" cy="152400"/>
            </p14:xfrm>
          </p:contentPart>
        </mc:Choice>
        <mc:Fallback xmlns="">
          <p:pic>
            <p:nvPicPr>
              <p:cNvPr id="25" name="墨迹 24"/>
            </p:nvPicPr>
            <p:blipFill>
              <a:blip/>
            </p:blipFill>
            <p:spPr>
              <a:xfrm>
                <a:off x="5156200" y="762000"/>
                <a:ext cx="133350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6" name="墨迹 25"/>
              <p14:cNvContentPartPr/>
              <p14:nvPr/>
            </p14:nvContentPartPr>
            <p14:xfrm>
              <a:off x="5329766" y="749300"/>
              <a:ext cx="158750" cy="148166"/>
            </p14:xfrm>
          </p:contentPart>
        </mc:Choice>
        <mc:Fallback xmlns="">
          <p:pic>
            <p:nvPicPr>
              <p:cNvPr id="26" name="墨迹 25"/>
            </p:nvPicPr>
            <p:blipFill>
              <a:blip/>
            </p:blipFill>
            <p:spPr>
              <a:xfrm>
                <a:off x="5329766" y="749300"/>
                <a:ext cx="158750" cy="1481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7" name="墨迹 26"/>
              <p14:cNvContentPartPr/>
              <p14:nvPr/>
            </p14:nvContentPartPr>
            <p14:xfrm>
              <a:off x="5537200" y="749300"/>
              <a:ext cx="101600" cy="156633"/>
            </p14:xfrm>
          </p:contentPart>
        </mc:Choice>
        <mc:Fallback xmlns="">
          <p:pic>
            <p:nvPicPr>
              <p:cNvPr id="27" name="墨迹 26"/>
            </p:nvPicPr>
            <p:blipFill>
              <a:blip/>
            </p:blipFill>
            <p:spPr>
              <a:xfrm>
                <a:off x="5537200" y="749300"/>
                <a:ext cx="101600" cy="156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8" name="墨迹 27"/>
              <p14:cNvContentPartPr/>
              <p14:nvPr/>
            </p14:nvContentPartPr>
            <p14:xfrm>
              <a:off x="4974166" y="563033"/>
              <a:ext cx="905934" cy="537633"/>
            </p14:xfrm>
          </p:contentPart>
        </mc:Choice>
        <mc:Fallback xmlns="">
          <p:pic>
            <p:nvPicPr>
              <p:cNvPr id="28" name="墨迹 27"/>
            </p:nvPicPr>
            <p:blipFill>
              <a:blip/>
            </p:blipFill>
            <p:spPr>
              <a:xfrm>
                <a:off x="4974166" y="563033"/>
                <a:ext cx="905934" cy="537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9" name="墨迹 28"/>
              <p14:cNvContentPartPr/>
              <p14:nvPr/>
            </p14:nvContentPartPr>
            <p14:xfrm>
              <a:off x="4809066" y="2463800"/>
              <a:ext cx="116417" cy="186266"/>
            </p14:xfrm>
          </p:contentPart>
        </mc:Choice>
        <mc:Fallback xmlns="">
          <p:pic>
            <p:nvPicPr>
              <p:cNvPr id="29" name="墨迹 28"/>
            </p:nvPicPr>
            <p:blipFill>
              <a:blip/>
            </p:blipFill>
            <p:spPr>
              <a:xfrm>
                <a:off x="4809066" y="2463800"/>
                <a:ext cx="116417" cy="1862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30" name="墨迹 29"/>
              <p14:cNvContentPartPr/>
              <p14:nvPr/>
            </p14:nvContentPartPr>
            <p14:xfrm>
              <a:off x="4953000" y="2446866"/>
              <a:ext cx="158750" cy="177800"/>
            </p14:xfrm>
          </p:contentPart>
        </mc:Choice>
        <mc:Fallback xmlns="">
          <p:pic>
            <p:nvPicPr>
              <p:cNvPr id="30" name="墨迹 29"/>
            </p:nvPicPr>
            <p:blipFill>
              <a:blip/>
            </p:blipFill>
            <p:spPr>
              <a:xfrm>
                <a:off x="4953000" y="2446866"/>
                <a:ext cx="158750" cy="177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1" name="墨迹 30"/>
              <p14:cNvContentPartPr/>
              <p14:nvPr/>
            </p14:nvContentPartPr>
            <p14:xfrm>
              <a:off x="5168900" y="2463800"/>
              <a:ext cx="97366" cy="160866"/>
            </p14:xfrm>
          </p:contentPart>
        </mc:Choice>
        <mc:Fallback xmlns="">
          <p:pic>
            <p:nvPicPr>
              <p:cNvPr id="31" name="墨迹 30"/>
            </p:nvPicPr>
            <p:blipFill>
              <a:blip/>
            </p:blipFill>
            <p:spPr>
              <a:xfrm>
                <a:off x="5168900" y="2463800"/>
                <a:ext cx="97366" cy="160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32" name="墨迹 31"/>
              <p14:cNvContentPartPr/>
              <p14:nvPr/>
            </p14:nvContentPartPr>
            <p14:xfrm>
              <a:off x="5461000" y="2413000"/>
              <a:ext cx="148166" cy="215900"/>
            </p14:xfrm>
          </p:contentPart>
        </mc:Choice>
        <mc:Fallback xmlns="">
          <p:pic>
            <p:nvPicPr>
              <p:cNvPr id="32" name="墨迹 31"/>
            </p:nvPicPr>
            <p:blipFill>
              <a:blip/>
            </p:blipFill>
            <p:spPr>
              <a:xfrm>
                <a:off x="5461000" y="2413000"/>
                <a:ext cx="148166" cy="215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3" name="墨迹 32"/>
              <p14:cNvContentPartPr/>
              <p14:nvPr/>
            </p14:nvContentPartPr>
            <p14:xfrm>
              <a:off x="5630333" y="2451100"/>
              <a:ext cx="50800" cy="368300"/>
            </p14:xfrm>
          </p:contentPart>
        </mc:Choice>
        <mc:Fallback xmlns="">
          <p:pic>
            <p:nvPicPr>
              <p:cNvPr id="33" name="墨迹 32"/>
            </p:nvPicPr>
            <p:blipFill>
              <a:blip/>
            </p:blipFill>
            <p:spPr>
              <a:xfrm>
                <a:off x="5630333" y="2451100"/>
                <a:ext cx="50800" cy="368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34" name="墨迹 33"/>
              <p14:cNvContentPartPr/>
              <p14:nvPr/>
            </p14:nvContentPartPr>
            <p14:xfrm>
              <a:off x="5664200" y="2459566"/>
              <a:ext cx="84666" cy="160867"/>
            </p14:xfrm>
          </p:contentPart>
        </mc:Choice>
        <mc:Fallback xmlns="">
          <p:pic>
            <p:nvPicPr>
              <p:cNvPr id="34" name="墨迹 33"/>
            </p:nvPicPr>
            <p:blipFill>
              <a:blip/>
            </p:blipFill>
            <p:spPr>
              <a:xfrm>
                <a:off x="5664200" y="2459566"/>
                <a:ext cx="84666" cy="160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5" name="墨迹 34"/>
              <p14:cNvContentPartPr/>
              <p14:nvPr/>
            </p14:nvContentPartPr>
            <p14:xfrm>
              <a:off x="5786966" y="2311400"/>
              <a:ext cx="385234" cy="317500"/>
            </p14:xfrm>
          </p:contentPart>
        </mc:Choice>
        <mc:Fallback xmlns="">
          <p:pic>
            <p:nvPicPr>
              <p:cNvPr id="35" name="墨迹 34"/>
            </p:nvPicPr>
            <p:blipFill>
              <a:blip/>
            </p:blipFill>
            <p:spPr>
              <a:xfrm>
                <a:off x="5786966" y="2311400"/>
                <a:ext cx="385234" cy="317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36" name="墨迹 35"/>
              <p14:cNvContentPartPr/>
              <p14:nvPr/>
            </p14:nvContentPartPr>
            <p14:xfrm>
              <a:off x="6138333" y="2417233"/>
              <a:ext cx="137584" cy="135467"/>
            </p14:xfrm>
          </p:contentPart>
        </mc:Choice>
        <mc:Fallback xmlns="">
          <p:pic>
            <p:nvPicPr>
              <p:cNvPr id="36" name="墨迹 35"/>
            </p:nvPicPr>
            <p:blipFill>
              <a:blip/>
            </p:blipFill>
            <p:spPr>
              <a:xfrm>
                <a:off x="6138333" y="2417233"/>
                <a:ext cx="137584" cy="135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7" name="墨迹 36"/>
              <p14:cNvContentPartPr/>
              <p14:nvPr/>
            </p14:nvContentPartPr>
            <p14:xfrm>
              <a:off x="4948766" y="4222750"/>
              <a:ext cx="304801" cy="61383"/>
            </p14:xfrm>
          </p:contentPart>
        </mc:Choice>
        <mc:Fallback xmlns="">
          <p:pic>
            <p:nvPicPr>
              <p:cNvPr id="37" name="墨迹 36"/>
            </p:nvPicPr>
            <p:blipFill>
              <a:blip/>
            </p:blipFill>
            <p:spPr>
              <a:xfrm>
                <a:off x="4948766" y="4222750"/>
                <a:ext cx="304801" cy="613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38" name="墨迹 37"/>
              <p14:cNvContentPartPr/>
              <p14:nvPr/>
            </p14:nvContentPartPr>
            <p14:xfrm>
              <a:off x="4766733" y="3691466"/>
              <a:ext cx="685799" cy="647700"/>
            </p14:xfrm>
          </p:contentPart>
        </mc:Choice>
        <mc:Fallback xmlns="">
          <p:pic>
            <p:nvPicPr>
              <p:cNvPr id="38" name="墨迹 37"/>
            </p:nvPicPr>
            <p:blipFill>
              <a:blip/>
            </p:blipFill>
            <p:spPr>
              <a:xfrm>
                <a:off x="4766733" y="3691466"/>
                <a:ext cx="685799" cy="647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9" name="墨迹 38"/>
              <p14:cNvContentPartPr/>
              <p14:nvPr/>
            </p14:nvContentPartPr>
            <p14:xfrm>
              <a:off x="5418666" y="4178300"/>
              <a:ext cx="1883834" cy="84666"/>
            </p14:xfrm>
          </p:contentPart>
        </mc:Choice>
        <mc:Fallback xmlns="">
          <p:pic>
            <p:nvPicPr>
              <p:cNvPr id="39" name="墨迹 38"/>
            </p:nvPicPr>
            <p:blipFill>
              <a:blip/>
            </p:blipFill>
            <p:spPr>
              <a:xfrm>
                <a:off x="5418666" y="4178300"/>
                <a:ext cx="1883834" cy="846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40" name="墨迹 39"/>
              <p14:cNvContentPartPr/>
              <p14:nvPr/>
            </p14:nvContentPartPr>
            <p14:xfrm>
              <a:off x="4978400" y="5405966"/>
              <a:ext cx="1257300" cy="105834"/>
            </p14:xfrm>
          </p:contentPart>
        </mc:Choice>
        <mc:Fallback xmlns="">
          <p:pic>
            <p:nvPicPr>
              <p:cNvPr id="40" name="墨迹 39"/>
            </p:nvPicPr>
            <p:blipFill>
              <a:blip/>
            </p:blipFill>
            <p:spPr>
              <a:xfrm>
                <a:off x="4978400" y="5405966"/>
                <a:ext cx="1257300" cy="1058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1" name="墨迹 40"/>
              <p14:cNvContentPartPr/>
              <p14:nvPr/>
            </p14:nvContentPartPr>
            <p14:xfrm>
              <a:off x="5795433" y="4826000"/>
              <a:ext cx="8467" cy="605366"/>
            </p14:xfrm>
          </p:contentPart>
        </mc:Choice>
        <mc:Fallback xmlns="">
          <p:pic>
            <p:nvPicPr>
              <p:cNvPr id="41" name="墨迹 40"/>
            </p:nvPicPr>
            <p:blipFill>
              <a:blip/>
            </p:blipFill>
            <p:spPr>
              <a:xfrm>
                <a:off x="5795433" y="4826000"/>
                <a:ext cx="8467" cy="6053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42" name="墨迹 41"/>
              <p14:cNvContentPartPr/>
              <p14:nvPr/>
            </p14:nvContentPartPr>
            <p14:xfrm>
              <a:off x="5812366" y="4749800"/>
              <a:ext cx="901700" cy="715433"/>
            </p14:xfrm>
          </p:contentPart>
        </mc:Choice>
        <mc:Fallback xmlns="">
          <p:pic>
            <p:nvPicPr>
              <p:cNvPr id="42" name="墨迹 41"/>
            </p:nvPicPr>
            <p:blipFill>
              <a:blip/>
            </p:blipFill>
            <p:spPr>
              <a:xfrm>
                <a:off x="5812366" y="4749800"/>
                <a:ext cx="901700" cy="7154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3" name="墨迹 42"/>
              <p14:cNvContentPartPr/>
              <p14:nvPr/>
            </p14:nvContentPartPr>
            <p14:xfrm>
              <a:off x="6108700" y="5405966"/>
              <a:ext cx="558800" cy="25400"/>
            </p14:xfrm>
          </p:contentPart>
        </mc:Choice>
        <mc:Fallback xmlns="">
          <p:pic>
            <p:nvPicPr>
              <p:cNvPr id="43" name="墨迹 42"/>
            </p:nvPicPr>
            <p:blipFill>
              <a:blip/>
            </p:blipFill>
            <p:spPr>
              <a:xfrm>
                <a:off x="6108700" y="5405966"/>
                <a:ext cx="558800" cy="25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44" name="墨迹 43"/>
              <p14:cNvContentPartPr/>
              <p14:nvPr/>
            </p14:nvContentPartPr>
            <p14:xfrm>
              <a:off x="6711950" y="5412316"/>
              <a:ext cx="6350" cy="2116"/>
            </p14:xfrm>
          </p:contentPart>
        </mc:Choice>
        <mc:Fallback xmlns="">
          <p:pic>
            <p:nvPicPr>
              <p:cNvPr id="44" name="墨迹 43"/>
            </p:nvPicPr>
            <p:blipFill>
              <a:blip/>
            </p:blipFill>
            <p:spPr>
              <a:xfrm>
                <a:off x="6711950" y="5412316"/>
                <a:ext cx="6350" cy="2116"/>
              </a:xfrm>
              <a:prstGeom prst="rect"/>
            </p:spPr>
          </p:pic>
        </mc:Fallback>
      </mc:AlternateContent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355" y="774065"/>
            <a:ext cx="8124825" cy="542353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墨迹 2"/>
              <p14:cNvContentPartPr/>
              <p14:nvPr/>
            </p14:nvContentPartPr>
            <p14:xfrm>
              <a:off x="1073150" y="406400"/>
              <a:ext cx="201083" cy="334433"/>
            </p14:xfrm>
          </p:contentPart>
        </mc:Choice>
        <mc:Fallback xmlns="">
          <p:pic>
            <p:nvPicPr>
              <p:cNvPr id="3" name="墨迹 2"/>
            </p:nvPicPr>
            <p:blipFill>
              <a:blip/>
            </p:blipFill>
            <p:spPr>
              <a:xfrm>
                <a:off x="1073150" y="406400"/>
                <a:ext cx="201083" cy="3344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墨迹 3"/>
              <p14:cNvContentPartPr/>
              <p14:nvPr/>
            </p14:nvContentPartPr>
            <p14:xfrm>
              <a:off x="1244600" y="385233"/>
              <a:ext cx="237066" cy="224367"/>
            </p14:xfrm>
          </p:contentPart>
        </mc:Choice>
        <mc:Fallback xmlns="">
          <p:pic>
            <p:nvPicPr>
              <p:cNvPr id="4" name="墨迹 3"/>
            </p:nvPicPr>
            <p:blipFill>
              <a:blip/>
            </p:blipFill>
            <p:spPr>
              <a:xfrm>
                <a:off x="1244600" y="385233"/>
                <a:ext cx="237066" cy="224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墨迹 4"/>
              <p14:cNvContentPartPr/>
              <p14:nvPr/>
            </p14:nvContentPartPr>
            <p14:xfrm>
              <a:off x="1168400" y="615950"/>
              <a:ext cx="205316" cy="65616"/>
            </p14:xfrm>
          </p:contentPart>
        </mc:Choice>
        <mc:Fallback xmlns="">
          <p:pic>
            <p:nvPicPr>
              <p:cNvPr id="5" name="墨迹 4"/>
            </p:nvPicPr>
            <p:blipFill>
              <a:blip/>
            </p:blipFill>
            <p:spPr>
              <a:xfrm>
                <a:off x="1168400" y="615950"/>
                <a:ext cx="205316" cy="656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墨迹 5"/>
              <p14:cNvContentPartPr/>
              <p14:nvPr/>
            </p14:nvContentPartPr>
            <p14:xfrm>
              <a:off x="1172633" y="713316"/>
              <a:ext cx="184150" cy="95250"/>
            </p14:xfrm>
          </p:contentPart>
        </mc:Choice>
        <mc:Fallback xmlns="">
          <p:pic>
            <p:nvPicPr>
              <p:cNvPr id="6" name="墨迹 5"/>
            </p:nvPicPr>
            <p:blipFill>
              <a:blip/>
            </p:blipFill>
            <p:spPr>
              <a:xfrm>
                <a:off x="1172633" y="713316"/>
                <a:ext cx="184150" cy="952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墨迹 6"/>
              <p14:cNvContentPartPr/>
              <p14:nvPr/>
            </p14:nvContentPartPr>
            <p14:xfrm>
              <a:off x="1227666" y="757766"/>
              <a:ext cx="97367" cy="182034"/>
            </p14:xfrm>
          </p:contentPart>
        </mc:Choice>
        <mc:Fallback xmlns="">
          <p:pic>
            <p:nvPicPr>
              <p:cNvPr id="7" name="墨迹 6"/>
            </p:nvPicPr>
            <p:blipFill>
              <a:blip/>
            </p:blipFill>
            <p:spPr>
              <a:xfrm>
                <a:off x="1227666" y="757766"/>
                <a:ext cx="97367" cy="1820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墨迹 7"/>
              <p14:cNvContentPartPr/>
              <p14:nvPr/>
            </p14:nvContentPartPr>
            <p14:xfrm>
              <a:off x="1384300" y="804333"/>
              <a:ext cx="46566" cy="122767"/>
            </p14:xfrm>
          </p:contentPart>
        </mc:Choice>
        <mc:Fallback xmlns="">
          <p:pic>
            <p:nvPicPr>
              <p:cNvPr id="8" name="墨迹 7"/>
            </p:nvPicPr>
            <p:blipFill>
              <a:blip/>
            </p:blipFill>
            <p:spPr>
              <a:xfrm>
                <a:off x="1384300" y="804333"/>
                <a:ext cx="46566" cy="1227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" name="墨迹 8"/>
              <p14:cNvContentPartPr/>
              <p14:nvPr/>
            </p14:nvContentPartPr>
            <p14:xfrm>
              <a:off x="1591733" y="620183"/>
              <a:ext cx="196850" cy="44450"/>
            </p14:xfrm>
          </p:contentPart>
        </mc:Choice>
        <mc:Fallback xmlns="">
          <p:pic>
            <p:nvPicPr>
              <p:cNvPr id="9" name="墨迹 8"/>
            </p:nvPicPr>
            <p:blipFill>
              <a:blip/>
            </p:blipFill>
            <p:spPr>
              <a:xfrm>
                <a:off x="1591733" y="620183"/>
                <a:ext cx="196850" cy="444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墨迹 9"/>
              <p14:cNvContentPartPr/>
              <p14:nvPr/>
            </p14:nvContentPartPr>
            <p14:xfrm>
              <a:off x="1676400" y="588433"/>
              <a:ext cx="12700" cy="186267"/>
            </p14:xfrm>
          </p:contentPart>
        </mc:Choice>
        <mc:Fallback xmlns="">
          <p:pic>
            <p:nvPicPr>
              <p:cNvPr id="10" name="墨迹 9"/>
            </p:nvPicPr>
            <p:blipFill>
              <a:blip/>
            </p:blipFill>
            <p:spPr>
              <a:xfrm>
                <a:off x="1676400" y="588433"/>
                <a:ext cx="12700" cy="186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" name="墨迹 10"/>
              <p14:cNvContentPartPr/>
              <p14:nvPr/>
            </p14:nvContentPartPr>
            <p14:xfrm>
              <a:off x="1968500" y="537633"/>
              <a:ext cx="169333" cy="270933"/>
            </p14:xfrm>
          </p:contentPart>
        </mc:Choice>
        <mc:Fallback xmlns="">
          <p:pic>
            <p:nvPicPr>
              <p:cNvPr id="11" name="墨迹 10"/>
            </p:nvPicPr>
            <p:blipFill>
              <a:blip/>
            </p:blipFill>
            <p:spPr>
              <a:xfrm>
                <a:off x="1968500" y="537633"/>
                <a:ext cx="169333" cy="270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2" name="墨迹 11"/>
              <p14:cNvContentPartPr/>
              <p14:nvPr/>
            </p14:nvContentPartPr>
            <p14:xfrm>
              <a:off x="2201333" y="728133"/>
              <a:ext cx="19050" cy="29633"/>
            </p14:xfrm>
          </p:contentPart>
        </mc:Choice>
        <mc:Fallback xmlns="">
          <p:pic>
            <p:nvPicPr>
              <p:cNvPr id="12" name="墨迹 11"/>
            </p:nvPicPr>
            <p:blipFill>
              <a:blip/>
            </p:blipFill>
            <p:spPr>
              <a:xfrm>
                <a:off x="2201333" y="728133"/>
                <a:ext cx="19050" cy="29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" name="墨迹 12"/>
              <p14:cNvContentPartPr/>
              <p14:nvPr/>
            </p14:nvContentPartPr>
            <p14:xfrm>
              <a:off x="3877733" y="1401233"/>
              <a:ext cx="254000" cy="55033"/>
            </p14:xfrm>
          </p:contentPart>
        </mc:Choice>
        <mc:Fallback xmlns="">
          <p:pic>
            <p:nvPicPr>
              <p:cNvPr id="13" name="墨迹 12"/>
            </p:nvPicPr>
            <p:blipFill>
              <a:blip/>
            </p:blipFill>
            <p:spPr>
              <a:xfrm>
                <a:off x="3877733" y="1401233"/>
                <a:ext cx="254000" cy="550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4" name="墨迹 13"/>
              <p14:cNvContentPartPr/>
              <p14:nvPr/>
            </p14:nvContentPartPr>
            <p14:xfrm>
              <a:off x="4356100" y="1430866"/>
              <a:ext cx="309033" cy="50800"/>
            </p14:xfrm>
          </p:contentPart>
        </mc:Choice>
        <mc:Fallback xmlns="">
          <p:pic>
            <p:nvPicPr>
              <p:cNvPr id="14" name="墨迹 13"/>
            </p:nvPicPr>
            <p:blipFill>
              <a:blip/>
            </p:blipFill>
            <p:spPr>
              <a:xfrm>
                <a:off x="4356100" y="1430866"/>
                <a:ext cx="309033" cy="50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" name="墨迹 14"/>
              <p14:cNvContentPartPr/>
              <p14:nvPr/>
            </p14:nvContentPartPr>
            <p14:xfrm>
              <a:off x="4220633" y="541866"/>
              <a:ext cx="97367" cy="177800"/>
            </p14:xfrm>
          </p:contentPart>
        </mc:Choice>
        <mc:Fallback xmlns="">
          <p:pic>
            <p:nvPicPr>
              <p:cNvPr id="15" name="墨迹 14"/>
            </p:nvPicPr>
            <p:blipFill>
              <a:blip/>
            </p:blipFill>
            <p:spPr>
              <a:xfrm>
                <a:off x="4220633" y="541866"/>
                <a:ext cx="97367" cy="177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6" name="墨迹 15"/>
              <p14:cNvContentPartPr/>
              <p14:nvPr/>
            </p14:nvContentPartPr>
            <p14:xfrm>
              <a:off x="4341283" y="605366"/>
              <a:ext cx="52917" cy="397934"/>
            </p14:xfrm>
          </p:contentPart>
        </mc:Choice>
        <mc:Fallback xmlns="">
          <p:pic>
            <p:nvPicPr>
              <p:cNvPr id="16" name="墨迹 15"/>
            </p:nvPicPr>
            <p:blipFill>
              <a:blip/>
            </p:blipFill>
            <p:spPr>
              <a:xfrm>
                <a:off x="4341283" y="605366"/>
                <a:ext cx="52917" cy="3979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" name="墨迹 16"/>
              <p14:cNvContentPartPr/>
              <p14:nvPr/>
            </p14:nvContentPartPr>
            <p14:xfrm>
              <a:off x="4343400" y="554566"/>
              <a:ext cx="152400" cy="160867"/>
            </p14:xfrm>
          </p:contentPart>
        </mc:Choice>
        <mc:Fallback xmlns="">
          <p:pic>
            <p:nvPicPr>
              <p:cNvPr id="17" name="墨迹 16"/>
            </p:nvPicPr>
            <p:blipFill>
              <a:blip/>
            </p:blipFill>
            <p:spPr>
              <a:xfrm>
                <a:off x="4343400" y="554566"/>
                <a:ext cx="152400" cy="160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墨迹 17"/>
              <p14:cNvContentPartPr/>
              <p14:nvPr/>
            </p14:nvContentPartPr>
            <p14:xfrm>
              <a:off x="4529666" y="524933"/>
              <a:ext cx="270934" cy="169333"/>
            </p14:xfrm>
          </p:contentPart>
        </mc:Choice>
        <mc:Fallback xmlns="">
          <p:pic>
            <p:nvPicPr>
              <p:cNvPr id="18" name="墨迹 17"/>
            </p:nvPicPr>
            <p:blipFill>
              <a:blip/>
            </p:blipFill>
            <p:spPr>
              <a:xfrm>
                <a:off x="4529666" y="524933"/>
                <a:ext cx="270934" cy="169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9" name="墨迹 18"/>
              <p14:cNvContentPartPr/>
              <p14:nvPr/>
            </p14:nvContentPartPr>
            <p14:xfrm>
              <a:off x="4881033" y="440266"/>
              <a:ext cx="29633" cy="254000"/>
            </p14:xfrm>
          </p:contentPart>
        </mc:Choice>
        <mc:Fallback xmlns="">
          <p:pic>
            <p:nvPicPr>
              <p:cNvPr id="19" name="墨迹 18"/>
            </p:nvPicPr>
            <p:blipFill>
              <a:blip/>
            </p:blipFill>
            <p:spPr>
              <a:xfrm>
                <a:off x="4881033" y="440266"/>
                <a:ext cx="29633" cy="254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0" name="墨迹 19"/>
              <p14:cNvContentPartPr/>
              <p14:nvPr/>
            </p14:nvContentPartPr>
            <p14:xfrm>
              <a:off x="4868333" y="520700"/>
              <a:ext cx="156633" cy="112183"/>
            </p14:xfrm>
          </p:contentPart>
        </mc:Choice>
        <mc:Fallback xmlns="">
          <p:pic>
            <p:nvPicPr>
              <p:cNvPr id="20" name="墨迹 19"/>
            </p:nvPicPr>
            <p:blipFill>
              <a:blip/>
            </p:blipFill>
            <p:spPr>
              <a:xfrm>
                <a:off x="4868333" y="520700"/>
                <a:ext cx="156633" cy="1121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" name="墨迹 20"/>
              <p14:cNvContentPartPr/>
              <p14:nvPr/>
            </p14:nvContentPartPr>
            <p14:xfrm>
              <a:off x="4356100" y="2362200"/>
              <a:ext cx="232833" cy="76200"/>
            </p14:xfrm>
          </p:contentPart>
        </mc:Choice>
        <mc:Fallback xmlns="">
          <p:pic>
            <p:nvPicPr>
              <p:cNvPr id="21" name="墨迹 20"/>
            </p:nvPicPr>
            <p:blipFill>
              <a:blip/>
            </p:blipFill>
            <p:spPr>
              <a:xfrm>
                <a:off x="4356100" y="2362200"/>
                <a:ext cx="232833" cy="76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2" name="墨迹 21"/>
              <p14:cNvContentPartPr/>
              <p14:nvPr/>
            </p14:nvContentPartPr>
            <p14:xfrm>
              <a:off x="4191000" y="1672166"/>
              <a:ext cx="182033" cy="139700"/>
            </p14:xfrm>
          </p:contentPart>
        </mc:Choice>
        <mc:Fallback xmlns="">
          <p:pic>
            <p:nvPicPr>
              <p:cNvPr id="22" name="墨迹 21"/>
            </p:nvPicPr>
            <p:blipFill>
              <a:blip/>
            </p:blipFill>
            <p:spPr>
              <a:xfrm>
                <a:off x="4191000" y="1672166"/>
                <a:ext cx="182033" cy="139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3" name="墨迹 22"/>
              <p14:cNvContentPartPr/>
              <p14:nvPr/>
            </p14:nvContentPartPr>
            <p14:xfrm>
              <a:off x="4428066" y="1651000"/>
              <a:ext cx="182034" cy="148166"/>
            </p14:xfrm>
          </p:contentPart>
        </mc:Choice>
        <mc:Fallback xmlns="">
          <p:pic>
            <p:nvPicPr>
              <p:cNvPr id="23" name="墨迹 22"/>
            </p:nvPicPr>
            <p:blipFill>
              <a:blip/>
            </p:blipFill>
            <p:spPr>
              <a:xfrm>
                <a:off x="4428066" y="1651000"/>
                <a:ext cx="182034" cy="1481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4" name="墨迹 23"/>
              <p14:cNvContentPartPr/>
              <p14:nvPr/>
            </p14:nvContentPartPr>
            <p14:xfrm>
              <a:off x="4588933" y="1574800"/>
              <a:ext cx="29633" cy="8466"/>
            </p14:xfrm>
          </p:contentPart>
        </mc:Choice>
        <mc:Fallback xmlns="">
          <p:pic>
            <p:nvPicPr>
              <p:cNvPr id="24" name="墨迹 23"/>
            </p:nvPicPr>
            <p:blipFill>
              <a:blip/>
            </p:blipFill>
            <p:spPr>
              <a:xfrm>
                <a:off x="4588933" y="1574800"/>
                <a:ext cx="29633" cy="84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5" name="墨迹 24"/>
              <p14:cNvContentPartPr/>
              <p14:nvPr/>
            </p14:nvContentPartPr>
            <p14:xfrm>
              <a:off x="4690533" y="1604433"/>
              <a:ext cx="55033" cy="190500"/>
            </p14:xfrm>
          </p:contentPart>
        </mc:Choice>
        <mc:Fallback xmlns="">
          <p:pic>
            <p:nvPicPr>
              <p:cNvPr id="25" name="墨迹 24"/>
            </p:nvPicPr>
            <p:blipFill>
              <a:blip/>
            </p:blipFill>
            <p:spPr>
              <a:xfrm>
                <a:off x="4690533" y="1604433"/>
                <a:ext cx="55033" cy="190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6" name="墨迹 25"/>
              <p14:cNvContentPartPr/>
              <p14:nvPr/>
            </p14:nvContentPartPr>
            <p14:xfrm>
              <a:off x="4635500" y="1653116"/>
              <a:ext cx="131233" cy="19050"/>
            </p14:xfrm>
          </p:contentPart>
        </mc:Choice>
        <mc:Fallback xmlns="">
          <p:pic>
            <p:nvPicPr>
              <p:cNvPr id="26" name="墨迹 25"/>
            </p:nvPicPr>
            <p:blipFill>
              <a:blip/>
            </p:blipFill>
            <p:spPr>
              <a:xfrm>
                <a:off x="4635500" y="1653116"/>
                <a:ext cx="131233" cy="190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7" name="墨迹 26"/>
              <p14:cNvContentPartPr/>
              <p14:nvPr/>
            </p14:nvContentPartPr>
            <p14:xfrm>
              <a:off x="4796366" y="1642533"/>
              <a:ext cx="182034" cy="131233"/>
            </p14:xfrm>
          </p:contentPart>
        </mc:Choice>
        <mc:Fallback xmlns="">
          <p:pic>
            <p:nvPicPr>
              <p:cNvPr id="27" name="墨迹 26"/>
            </p:nvPicPr>
            <p:blipFill>
              <a:blip/>
            </p:blipFill>
            <p:spPr>
              <a:xfrm>
                <a:off x="4796366" y="1642533"/>
                <a:ext cx="182034" cy="1312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8" name="墨迹 27"/>
              <p14:cNvContentPartPr/>
              <p14:nvPr/>
            </p14:nvContentPartPr>
            <p14:xfrm>
              <a:off x="4271433" y="3295650"/>
              <a:ext cx="893233" cy="112183"/>
            </p14:xfrm>
          </p:contentPart>
        </mc:Choice>
        <mc:Fallback xmlns="">
          <p:pic>
            <p:nvPicPr>
              <p:cNvPr id="28" name="墨迹 27"/>
            </p:nvPicPr>
            <p:blipFill>
              <a:blip/>
            </p:blipFill>
            <p:spPr>
              <a:xfrm>
                <a:off x="4271433" y="3295650"/>
                <a:ext cx="893233" cy="1121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9" name="墨迹 28"/>
              <p14:cNvContentPartPr/>
              <p14:nvPr/>
            </p14:nvContentPartPr>
            <p14:xfrm>
              <a:off x="4339166" y="2573866"/>
              <a:ext cx="88900" cy="160867"/>
            </p14:xfrm>
          </p:contentPart>
        </mc:Choice>
        <mc:Fallback xmlns="">
          <p:pic>
            <p:nvPicPr>
              <p:cNvPr id="29" name="墨迹 28"/>
            </p:nvPicPr>
            <p:blipFill>
              <a:blip/>
            </p:blipFill>
            <p:spPr>
              <a:xfrm>
                <a:off x="4339166" y="2573866"/>
                <a:ext cx="88900" cy="160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30" name="墨迹 29"/>
              <p14:cNvContentPartPr/>
              <p14:nvPr/>
            </p14:nvContentPartPr>
            <p14:xfrm>
              <a:off x="4487333" y="2565400"/>
              <a:ext cx="211667" cy="143933"/>
            </p14:xfrm>
          </p:contentPart>
        </mc:Choice>
        <mc:Fallback xmlns="">
          <p:pic>
            <p:nvPicPr>
              <p:cNvPr id="30" name="墨迹 29"/>
            </p:nvPicPr>
            <p:blipFill>
              <a:blip/>
            </p:blipFill>
            <p:spPr>
              <a:xfrm>
                <a:off x="4487333" y="2565400"/>
                <a:ext cx="211667" cy="143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1" name="墨迹 30"/>
              <p14:cNvContentPartPr/>
              <p14:nvPr/>
            </p14:nvContentPartPr>
            <p14:xfrm>
              <a:off x="4724400" y="2565400"/>
              <a:ext cx="67733" cy="139700"/>
            </p14:xfrm>
          </p:contentPart>
        </mc:Choice>
        <mc:Fallback xmlns="">
          <p:pic>
            <p:nvPicPr>
              <p:cNvPr id="31" name="墨迹 30"/>
            </p:nvPicPr>
            <p:blipFill>
              <a:blip/>
            </p:blipFill>
            <p:spPr>
              <a:xfrm>
                <a:off x="4724400" y="2565400"/>
                <a:ext cx="67733" cy="139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32" name="墨迹 31"/>
              <p14:cNvContentPartPr/>
              <p14:nvPr/>
            </p14:nvContentPartPr>
            <p14:xfrm>
              <a:off x="4749800" y="2480733"/>
              <a:ext cx="59266" cy="29633"/>
            </p14:xfrm>
          </p:contentPart>
        </mc:Choice>
        <mc:Fallback xmlns="">
          <p:pic>
            <p:nvPicPr>
              <p:cNvPr id="32" name="墨迹 31"/>
            </p:nvPicPr>
            <p:blipFill>
              <a:blip/>
            </p:blipFill>
            <p:spPr>
              <a:xfrm>
                <a:off x="4749800" y="2480733"/>
                <a:ext cx="59266" cy="29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3" name="墨迹 32"/>
              <p14:cNvContentPartPr/>
              <p14:nvPr/>
            </p14:nvContentPartPr>
            <p14:xfrm>
              <a:off x="4855633" y="2561166"/>
              <a:ext cx="118533" cy="148167"/>
            </p14:xfrm>
          </p:contentPart>
        </mc:Choice>
        <mc:Fallback xmlns="">
          <p:pic>
            <p:nvPicPr>
              <p:cNvPr id="33" name="墨迹 32"/>
            </p:nvPicPr>
            <p:blipFill>
              <a:blip/>
            </p:blipFill>
            <p:spPr>
              <a:xfrm>
                <a:off x="4855633" y="2561166"/>
                <a:ext cx="118533" cy="148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34" name="墨迹 33"/>
              <p14:cNvContentPartPr/>
              <p14:nvPr/>
            </p14:nvContentPartPr>
            <p14:xfrm>
              <a:off x="4360333" y="4303183"/>
              <a:ext cx="4233" cy="6350"/>
            </p14:xfrm>
          </p:contentPart>
        </mc:Choice>
        <mc:Fallback xmlns="">
          <p:pic>
            <p:nvPicPr>
              <p:cNvPr id="34" name="墨迹 33"/>
            </p:nvPicPr>
            <p:blipFill>
              <a:blip/>
            </p:blipFill>
            <p:spPr>
              <a:xfrm>
                <a:off x="4360333" y="4303183"/>
                <a:ext cx="4233" cy="63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5" name="墨迹 34"/>
              <p14:cNvContentPartPr/>
              <p14:nvPr/>
            </p14:nvContentPartPr>
            <p14:xfrm>
              <a:off x="4288366" y="4241800"/>
              <a:ext cx="296334" cy="110066"/>
            </p14:xfrm>
          </p:contentPart>
        </mc:Choice>
        <mc:Fallback xmlns="">
          <p:pic>
            <p:nvPicPr>
              <p:cNvPr id="35" name="墨迹 34"/>
            </p:nvPicPr>
            <p:blipFill>
              <a:blip/>
            </p:blipFill>
            <p:spPr>
              <a:xfrm>
                <a:off x="4288366" y="4241800"/>
                <a:ext cx="296334" cy="1100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36" name="墨迹 35"/>
              <p14:cNvContentPartPr/>
              <p14:nvPr/>
            </p14:nvContentPartPr>
            <p14:xfrm>
              <a:off x="4847166" y="4243916"/>
              <a:ext cx="1159934" cy="69850"/>
            </p14:xfrm>
          </p:contentPart>
        </mc:Choice>
        <mc:Fallback xmlns="">
          <p:pic>
            <p:nvPicPr>
              <p:cNvPr id="36" name="墨迹 35"/>
            </p:nvPicPr>
            <p:blipFill>
              <a:blip/>
            </p:blipFill>
            <p:spPr>
              <a:xfrm>
                <a:off x="4847166" y="4243916"/>
                <a:ext cx="1159934" cy="698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7" name="墨迹 36"/>
              <p14:cNvContentPartPr/>
              <p14:nvPr/>
            </p14:nvContentPartPr>
            <p14:xfrm>
              <a:off x="4224866" y="3509433"/>
              <a:ext cx="38100" cy="313267"/>
            </p14:xfrm>
          </p:contentPart>
        </mc:Choice>
        <mc:Fallback xmlns="">
          <p:pic>
            <p:nvPicPr>
              <p:cNvPr id="37" name="墨迹 36"/>
            </p:nvPicPr>
            <p:blipFill>
              <a:blip/>
            </p:blipFill>
            <p:spPr>
              <a:xfrm>
                <a:off x="4224866" y="3509433"/>
                <a:ext cx="38100" cy="313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38" name="墨迹 37"/>
              <p14:cNvContentPartPr/>
              <p14:nvPr/>
            </p14:nvContentPartPr>
            <p14:xfrm>
              <a:off x="4241800" y="3530600"/>
              <a:ext cx="88900" cy="135466"/>
            </p14:xfrm>
          </p:contentPart>
        </mc:Choice>
        <mc:Fallback xmlns="">
          <p:pic>
            <p:nvPicPr>
              <p:cNvPr id="38" name="墨迹 37"/>
            </p:nvPicPr>
            <p:blipFill>
              <a:blip/>
            </p:blipFill>
            <p:spPr>
              <a:xfrm>
                <a:off x="4241800" y="3530600"/>
                <a:ext cx="88900" cy="1354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9" name="墨迹 38"/>
              <p14:cNvContentPartPr/>
              <p14:nvPr/>
            </p14:nvContentPartPr>
            <p14:xfrm>
              <a:off x="4347633" y="3454400"/>
              <a:ext cx="237067" cy="220133"/>
            </p14:xfrm>
          </p:contentPart>
        </mc:Choice>
        <mc:Fallback xmlns="">
          <p:pic>
            <p:nvPicPr>
              <p:cNvPr id="39" name="墨迹 38"/>
            </p:nvPicPr>
            <p:blipFill>
              <a:blip/>
            </p:blipFill>
            <p:spPr>
              <a:xfrm>
                <a:off x="4347633" y="3454400"/>
                <a:ext cx="237067" cy="2201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40" name="墨迹 39"/>
              <p14:cNvContentPartPr/>
              <p14:nvPr/>
            </p14:nvContentPartPr>
            <p14:xfrm>
              <a:off x="4648200" y="3526366"/>
              <a:ext cx="23283" cy="107950"/>
            </p14:xfrm>
          </p:contentPart>
        </mc:Choice>
        <mc:Fallback xmlns="">
          <p:pic>
            <p:nvPicPr>
              <p:cNvPr id="40" name="墨迹 39"/>
            </p:nvPicPr>
            <p:blipFill>
              <a:blip/>
            </p:blipFill>
            <p:spPr>
              <a:xfrm>
                <a:off x="4648200" y="3526366"/>
                <a:ext cx="23283" cy="1079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1" name="墨迹 40"/>
              <p14:cNvContentPartPr/>
              <p14:nvPr/>
            </p14:nvContentPartPr>
            <p14:xfrm>
              <a:off x="4552950" y="3513666"/>
              <a:ext cx="196850" cy="404284"/>
            </p14:xfrm>
          </p:contentPart>
        </mc:Choice>
        <mc:Fallback xmlns="">
          <p:pic>
            <p:nvPicPr>
              <p:cNvPr id="41" name="墨迹 40"/>
            </p:nvPicPr>
            <p:blipFill>
              <a:blip/>
            </p:blipFill>
            <p:spPr>
              <a:xfrm>
                <a:off x="4552950" y="3513666"/>
                <a:ext cx="196850" cy="4042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42" name="墨迹 41"/>
              <p14:cNvContentPartPr/>
              <p14:nvPr/>
            </p14:nvContentPartPr>
            <p14:xfrm>
              <a:off x="4309533" y="5194300"/>
              <a:ext cx="351367" cy="84666"/>
            </p14:xfrm>
          </p:contentPart>
        </mc:Choice>
        <mc:Fallback xmlns="">
          <p:pic>
            <p:nvPicPr>
              <p:cNvPr id="42" name="墨迹 41"/>
            </p:nvPicPr>
            <p:blipFill>
              <a:blip/>
            </p:blipFill>
            <p:spPr>
              <a:xfrm>
                <a:off x="4309533" y="5194300"/>
                <a:ext cx="351367" cy="846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3" name="墨迹 42"/>
              <p14:cNvContentPartPr/>
              <p14:nvPr/>
            </p14:nvContentPartPr>
            <p14:xfrm>
              <a:off x="4876800" y="5149850"/>
              <a:ext cx="1176866" cy="78316"/>
            </p14:xfrm>
          </p:contentPart>
        </mc:Choice>
        <mc:Fallback xmlns="">
          <p:pic>
            <p:nvPicPr>
              <p:cNvPr id="43" name="墨迹 42"/>
            </p:nvPicPr>
            <p:blipFill>
              <a:blip/>
            </p:blipFill>
            <p:spPr>
              <a:xfrm>
                <a:off x="4876800" y="5149850"/>
                <a:ext cx="1176866" cy="783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44" name="墨迹 43"/>
              <p14:cNvContentPartPr/>
              <p14:nvPr/>
            </p14:nvContentPartPr>
            <p14:xfrm>
              <a:off x="4224866" y="4516966"/>
              <a:ext cx="220134" cy="148167"/>
            </p14:xfrm>
          </p:contentPart>
        </mc:Choice>
        <mc:Fallback xmlns="">
          <p:pic>
            <p:nvPicPr>
              <p:cNvPr id="44" name="墨迹 43"/>
            </p:nvPicPr>
            <p:blipFill>
              <a:blip/>
            </p:blipFill>
            <p:spPr>
              <a:xfrm>
                <a:off x="4224866" y="4516966"/>
                <a:ext cx="220134" cy="148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5" name="墨迹 44"/>
              <p14:cNvContentPartPr/>
              <p14:nvPr/>
            </p14:nvContentPartPr>
            <p14:xfrm>
              <a:off x="4419600" y="4516966"/>
              <a:ext cx="42333" cy="131234"/>
            </p14:xfrm>
          </p:contentPart>
        </mc:Choice>
        <mc:Fallback xmlns="">
          <p:pic>
            <p:nvPicPr>
              <p:cNvPr id="45" name="墨迹 44"/>
            </p:nvPicPr>
            <p:blipFill>
              <a:blip/>
            </p:blipFill>
            <p:spPr>
              <a:xfrm>
                <a:off x="4419600" y="4516966"/>
                <a:ext cx="42333" cy="1312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46" name="墨迹 45"/>
              <p14:cNvContentPartPr/>
              <p14:nvPr/>
            </p14:nvContentPartPr>
            <p14:xfrm>
              <a:off x="4440766" y="4466166"/>
              <a:ext cx="76200" cy="42334"/>
            </p14:xfrm>
          </p:contentPart>
        </mc:Choice>
        <mc:Fallback xmlns="">
          <p:pic>
            <p:nvPicPr>
              <p:cNvPr id="46" name="墨迹 45"/>
            </p:nvPicPr>
            <p:blipFill>
              <a:blip/>
            </p:blipFill>
            <p:spPr>
              <a:xfrm>
                <a:off x="4440766" y="4466166"/>
                <a:ext cx="76200" cy="423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7" name="墨迹 46"/>
              <p14:cNvContentPartPr/>
              <p14:nvPr/>
            </p14:nvContentPartPr>
            <p14:xfrm>
              <a:off x="4525433" y="4402666"/>
              <a:ext cx="169333" cy="258234"/>
            </p14:xfrm>
          </p:contentPart>
        </mc:Choice>
        <mc:Fallback xmlns="">
          <p:pic>
            <p:nvPicPr>
              <p:cNvPr id="47" name="墨迹 46"/>
            </p:nvPicPr>
            <p:blipFill>
              <a:blip/>
            </p:blipFill>
            <p:spPr>
              <a:xfrm>
                <a:off x="4525433" y="4402666"/>
                <a:ext cx="169333" cy="2582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48" name="墨迹 47"/>
              <p14:cNvContentPartPr/>
              <p14:nvPr/>
            </p14:nvContentPartPr>
            <p14:xfrm>
              <a:off x="4720166" y="4470400"/>
              <a:ext cx="165100" cy="152400"/>
            </p14:xfrm>
          </p:contentPart>
        </mc:Choice>
        <mc:Fallback xmlns="">
          <p:pic>
            <p:nvPicPr>
              <p:cNvPr id="48" name="墨迹 47"/>
            </p:nvPicPr>
            <p:blipFill>
              <a:blip/>
            </p:blipFill>
            <p:spPr>
              <a:xfrm>
                <a:off x="4720166" y="4470400"/>
                <a:ext cx="165100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9" name="墨迹 48"/>
              <p14:cNvContentPartPr/>
              <p14:nvPr/>
            </p14:nvContentPartPr>
            <p14:xfrm>
              <a:off x="4965700" y="2548466"/>
              <a:ext cx="131233" cy="150284"/>
            </p14:xfrm>
          </p:contentPart>
        </mc:Choice>
        <mc:Fallback xmlns="">
          <p:pic>
            <p:nvPicPr>
              <p:cNvPr id="49" name="墨迹 48"/>
            </p:nvPicPr>
            <p:blipFill>
              <a:blip/>
            </p:blipFill>
            <p:spPr>
              <a:xfrm>
                <a:off x="4965700" y="2548466"/>
                <a:ext cx="131233" cy="1502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50" name="墨迹 49"/>
              <p14:cNvContentPartPr/>
              <p14:nvPr/>
            </p14:nvContentPartPr>
            <p14:xfrm>
              <a:off x="4322233" y="6180666"/>
              <a:ext cx="270933" cy="71966"/>
            </p14:xfrm>
          </p:contentPart>
        </mc:Choice>
        <mc:Fallback xmlns="">
          <p:pic>
            <p:nvPicPr>
              <p:cNvPr id="50" name="墨迹 49"/>
            </p:nvPicPr>
            <p:blipFill>
              <a:blip/>
            </p:blipFill>
            <p:spPr>
              <a:xfrm>
                <a:off x="4322233" y="6180666"/>
                <a:ext cx="270933" cy="719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1" name="墨迹 50"/>
              <p14:cNvContentPartPr/>
              <p14:nvPr/>
            </p14:nvContentPartPr>
            <p14:xfrm>
              <a:off x="4881033" y="6112933"/>
              <a:ext cx="753533" cy="29634"/>
            </p14:xfrm>
          </p:contentPart>
        </mc:Choice>
        <mc:Fallback xmlns="">
          <p:pic>
            <p:nvPicPr>
              <p:cNvPr id="51" name="墨迹 50"/>
            </p:nvPicPr>
            <p:blipFill>
              <a:blip/>
            </p:blipFill>
            <p:spPr>
              <a:xfrm>
                <a:off x="4881033" y="6112933"/>
                <a:ext cx="753533" cy="29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52" name="墨迹 51"/>
              <p14:cNvContentPartPr/>
              <p14:nvPr/>
            </p14:nvContentPartPr>
            <p14:xfrm>
              <a:off x="5105400" y="6290733"/>
              <a:ext cx="23283" cy="304800"/>
            </p14:xfrm>
          </p:contentPart>
        </mc:Choice>
        <mc:Fallback xmlns="">
          <p:pic>
            <p:nvPicPr>
              <p:cNvPr id="52" name="墨迹 51"/>
            </p:nvPicPr>
            <p:blipFill>
              <a:blip/>
            </p:blipFill>
            <p:spPr>
              <a:xfrm>
                <a:off x="5105400" y="6290733"/>
                <a:ext cx="23283" cy="304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3" name="墨迹 52"/>
              <p14:cNvContentPartPr/>
              <p14:nvPr/>
            </p14:nvContentPartPr>
            <p14:xfrm>
              <a:off x="5063066" y="6409266"/>
              <a:ext cx="162984" cy="114300"/>
            </p14:xfrm>
          </p:contentPart>
        </mc:Choice>
        <mc:Fallback xmlns="">
          <p:pic>
            <p:nvPicPr>
              <p:cNvPr id="53" name="墨迹 52"/>
            </p:nvPicPr>
            <p:blipFill>
              <a:blip/>
            </p:blipFill>
            <p:spPr>
              <a:xfrm>
                <a:off x="5063066" y="6409266"/>
                <a:ext cx="162984" cy="114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54" name="墨迹 53"/>
              <p14:cNvContentPartPr/>
              <p14:nvPr/>
            </p14:nvContentPartPr>
            <p14:xfrm>
              <a:off x="5262033" y="6409266"/>
              <a:ext cx="182034" cy="135466"/>
            </p14:xfrm>
          </p:contentPart>
        </mc:Choice>
        <mc:Fallback xmlns="">
          <p:pic>
            <p:nvPicPr>
              <p:cNvPr id="54" name="墨迹 53"/>
            </p:nvPicPr>
            <p:blipFill>
              <a:blip/>
            </p:blipFill>
            <p:spPr>
              <a:xfrm>
                <a:off x="5262033" y="6409266"/>
                <a:ext cx="182034" cy="1354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5" name="墨迹 54"/>
              <p14:cNvContentPartPr/>
              <p14:nvPr/>
            </p14:nvContentPartPr>
            <p14:xfrm>
              <a:off x="5452533" y="6379633"/>
              <a:ext cx="135467" cy="146050"/>
            </p14:xfrm>
          </p:contentPart>
        </mc:Choice>
        <mc:Fallback xmlns="">
          <p:pic>
            <p:nvPicPr>
              <p:cNvPr id="55" name="墨迹 54"/>
            </p:nvPicPr>
            <p:blipFill>
              <a:blip/>
            </p:blipFill>
            <p:spPr>
              <a:xfrm>
                <a:off x="5452533" y="6379633"/>
                <a:ext cx="135467" cy="1460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56" name="墨迹 55"/>
              <p14:cNvContentPartPr/>
              <p14:nvPr/>
            </p14:nvContentPartPr>
            <p14:xfrm>
              <a:off x="5465233" y="6282266"/>
              <a:ext cx="107950" cy="63500"/>
            </p14:xfrm>
          </p:contentPart>
        </mc:Choice>
        <mc:Fallback xmlns="">
          <p:pic>
            <p:nvPicPr>
              <p:cNvPr id="56" name="墨迹 55"/>
            </p:nvPicPr>
            <p:blipFill>
              <a:blip/>
            </p:blipFill>
            <p:spPr>
              <a:xfrm>
                <a:off x="5465233" y="6282266"/>
                <a:ext cx="107950" cy="63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7" name="墨迹 56"/>
              <p14:cNvContentPartPr/>
              <p14:nvPr/>
            </p14:nvContentPartPr>
            <p14:xfrm>
              <a:off x="5651500" y="6392333"/>
              <a:ext cx="16933" cy="114300"/>
            </p14:xfrm>
          </p:contentPart>
        </mc:Choice>
        <mc:Fallback xmlns="">
          <p:pic>
            <p:nvPicPr>
              <p:cNvPr id="57" name="墨迹 56"/>
            </p:nvPicPr>
            <p:blipFill>
              <a:blip/>
            </p:blipFill>
            <p:spPr>
              <a:xfrm>
                <a:off x="5651500" y="6392333"/>
                <a:ext cx="16933" cy="114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58" name="墨迹 57"/>
              <p14:cNvContentPartPr/>
              <p14:nvPr/>
            </p14:nvContentPartPr>
            <p14:xfrm>
              <a:off x="5647266" y="6303433"/>
              <a:ext cx="23284" cy="16934"/>
            </p14:xfrm>
          </p:contentPart>
        </mc:Choice>
        <mc:Fallback xmlns="">
          <p:pic>
            <p:nvPicPr>
              <p:cNvPr id="58" name="墨迹 57"/>
            </p:nvPicPr>
            <p:blipFill>
              <a:blip/>
            </p:blipFill>
            <p:spPr>
              <a:xfrm>
                <a:off x="5647266" y="6303433"/>
                <a:ext cx="23284" cy="169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59" name="墨迹 58"/>
              <p14:cNvContentPartPr/>
              <p14:nvPr/>
            </p14:nvContentPartPr>
            <p14:xfrm>
              <a:off x="5829300" y="6337300"/>
              <a:ext cx="127000" cy="118533"/>
            </p14:xfrm>
          </p:contentPart>
        </mc:Choice>
        <mc:Fallback xmlns="">
          <p:pic>
            <p:nvPicPr>
              <p:cNvPr id="59" name="墨迹 58"/>
            </p:nvPicPr>
            <p:blipFill>
              <a:blip/>
            </p:blipFill>
            <p:spPr>
              <a:xfrm>
                <a:off x="5829300" y="6337300"/>
                <a:ext cx="127000" cy="118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60" name="墨迹 59"/>
              <p14:cNvContentPartPr/>
              <p14:nvPr/>
            </p14:nvContentPartPr>
            <p14:xfrm>
              <a:off x="6011333" y="6345766"/>
              <a:ext cx="29634" cy="135466"/>
            </p14:xfrm>
          </p:contentPart>
        </mc:Choice>
        <mc:Fallback xmlns="">
          <p:pic>
            <p:nvPicPr>
              <p:cNvPr id="60" name="墨迹 59"/>
            </p:nvPicPr>
            <p:blipFill>
              <a:blip/>
            </p:blipFill>
            <p:spPr>
              <a:xfrm>
                <a:off x="6011333" y="6345766"/>
                <a:ext cx="29634" cy="1354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61" name="墨迹 60"/>
              <p14:cNvContentPartPr/>
              <p14:nvPr/>
            </p14:nvContentPartPr>
            <p14:xfrm>
              <a:off x="6032500" y="6254750"/>
              <a:ext cx="4233" cy="6350"/>
            </p14:xfrm>
          </p:contentPart>
        </mc:Choice>
        <mc:Fallback xmlns="">
          <p:pic>
            <p:nvPicPr>
              <p:cNvPr id="61" name="墨迹 60"/>
            </p:nvPicPr>
            <p:blipFill>
              <a:blip/>
            </p:blipFill>
            <p:spPr>
              <a:xfrm>
                <a:off x="6032500" y="6254750"/>
                <a:ext cx="4233" cy="63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62" name="墨迹 61"/>
              <p14:cNvContentPartPr/>
              <p14:nvPr/>
            </p14:nvContentPartPr>
            <p14:xfrm>
              <a:off x="4326466" y="5401733"/>
              <a:ext cx="105834" cy="165100"/>
            </p14:xfrm>
          </p:contentPart>
        </mc:Choice>
        <mc:Fallback xmlns="">
          <p:pic>
            <p:nvPicPr>
              <p:cNvPr id="62" name="墨迹 61"/>
            </p:nvPicPr>
            <p:blipFill>
              <a:blip/>
            </p:blipFill>
            <p:spPr>
              <a:xfrm>
                <a:off x="4326466" y="5401733"/>
                <a:ext cx="105834" cy="165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3" name="墨迹 62"/>
              <p14:cNvContentPartPr/>
              <p14:nvPr/>
            </p14:nvContentPartPr>
            <p14:xfrm>
              <a:off x="4504266" y="5380566"/>
              <a:ext cx="71967" cy="156634"/>
            </p14:xfrm>
          </p:contentPart>
        </mc:Choice>
        <mc:Fallback xmlns="">
          <p:pic>
            <p:nvPicPr>
              <p:cNvPr id="63" name="墨迹 62"/>
            </p:nvPicPr>
            <p:blipFill>
              <a:blip/>
            </p:blipFill>
            <p:spPr>
              <a:xfrm>
                <a:off x="4504266" y="5380566"/>
                <a:ext cx="71967" cy="156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64" name="墨迹 63"/>
              <p14:cNvContentPartPr/>
              <p14:nvPr/>
            </p14:nvContentPartPr>
            <p14:xfrm>
              <a:off x="4643966" y="5355166"/>
              <a:ext cx="133350" cy="186266"/>
            </p14:xfrm>
          </p:contentPart>
        </mc:Choice>
        <mc:Fallback xmlns="">
          <p:pic>
            <p:nvPicPr>
              <p:cNvPr id="64" name="墨迹 63"/>
            </p:nvPicPr>
            <p:blipFill>
              <a:blip/>
            </p:blipFill>
            <p:spPr>
              <a:xfrm>
                <a:off x="4643966" y="5355166"/>
                <a:ext cx="133350" cy="186266"/>
              </a:xfrm>
              <a:prstGeom prst="rect"/>
            </p:spPr>
          </p:pic>
        </mc:Fallback>
      </mc:AlternateContent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3515" y="1341120"/>
            <a:ext cx="9327515" cy="375412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墨迹 2"/>
              <p14:cNvContentPartPr/>
              <p14:nvPr/>
            </p14:nvContentPartPr>
            <p14:xfrm>
              <a:off x="1155700" y="4195233"/>
              <a:ext cx="133350" cy="270933"/>
            </p14:xfrm>
          </p:contentPart>
        </mc:Choice>
        <mc:Fallback xmlns="">
          <p:pic>
            <p:nvPicPr>
              <p:cNvPr id="3" name="墨迹 2"/>
            </p:nvPicPr>
            <p:blipFill>
              <a:blip/>
            </p:blipFill>
            <p:spPr>
              <a:xfrm>
                <a:off x="1155700" y="4195233"/>
                <a:ext cx="133350" cy="270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墨迹 3"/>
              <p14:cNvContentPartPr/>
              <p14:nvPr/>
            </p14:nvContentPartPr>
            <p14:xfrm>
              <a:off x="1363133" y="4203700"/>
              <a:ext cx="427567" cy="262466"/>
            </p14:xfrm>
          </p:contentPart>
        </mc:Choice>
        <mc:Fallback xmlns="">
          <p:pic>
            <p:nvPicPr>
              <p:cNvPr id="4" name="墨迹 3"/>
            </p:nvPicPr>
            <p:blipFill>
              <a:blip/>
            </p:blipFill>
            <p:spPr>
              <a:xfrm>
                <a:off x="1363133" y="4203700"/>
                <a:ext cx="427567" cy="2624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墨迹 4"/>
              <p14:cNvContentPartPr/>
              <p14:nvPr/>
            </p14:nvContentPartPr>
            <p14:xfrm>
              <a:off x="1803400" y="4161366"/>
              <a:ext cx="423333" cy="524934"/>
            </p14:xfrm>
          </p:contentPart>
        </mc:Choice>
        <mc:Fallback xmlns="">
          <p:pic>
            <p:nvPicPr>
              <p:cNvPr id="5" name="墨迹 4"/>
            </p:nvPicPr>
            <p:blipFill>
              <a:blip/>
            </p:blipFill>
            <p:spPr>
              <a:xfrm>
                <a:off x="1803400" y="4161366"/>
                <a:ext cx="423333" cy="5249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墨迹 5"/>
              <p14:cNvContentPartPr/>
              <p14:nvPr/>
            </p14:nvContentPartPr>
            <p14:xfrm>
              <a:off x="2173816" y="4182533"/>
              <a:ext cx="137584" cy="224367"/>
            </p14:xfrm>
          </p:contentPart>
        </mc:Choice>
        <mc:Fallback xmlns="">
          <p:pic>
            <p:nvPicPr>
              <p:cNvPr id="6" name="墨迹 5"/>
            </p:nvPicPr>
            <p:blipFill>
              <a:blip/>
            </p:blipFill>
            <p:spPr>
              <a:xfrm>
                <a:off x="2173816" y="4182533"/>
                <a:ext cx="137584" cy="224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墨迹 6"/>
              <p14:cNvContentPartPr/>
              <p14:nvPr/>
            </p14:nvContentPartPr>
            <p14:xfrm>
              <a:off x="2408766" y="4064000"/>
              <a:ext cx="29634" cy="304800"/>
            </p14:xfrm>
          </p:contentPart>
        </mc:Choice>
        <mc:Fallback xmlns="">
          <p:pic>
            <p:nvPicPr>
              <p:cNvPr id="7" name="墨迹 6"/>
            </p:nvPicPr>
            <p:blipFill>
              <a:blip/>
            </p:blipFill>
            <p:spPr>
              <a:xfrm>
                <a:off x="2408766" y="4064000"/>
                <a:ext cx="29634" cy="304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墨迹 7"/>
              <p14:cNvContentPartPr/>
              <p14:nvPr/>
            </p14:nvContentPartPr>
            <p14:xfrm>
              <a:off x="2497666" y="4135966"/>
              <a:ext cx="122767" cy="237067"/>
            </p14:xfrm>
          </p:contentPart>
        </mc:Choice>
        <mc:Fallback xmlns="">
          <p:pic>
            <p:nvPicPr>
              <p:cNvPr id="8" name="墨迹 7"/>
            </p:nvPicPr>
            <p:blipFill>
              <a:blip/>
            </p:blipFill>
            <p:spPr>
              <a:xfrm>
                <a:off x="2497666" y="4135966"/>
                <a:ext cx="122767" cy="2370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" name="墨迹 8"/>
              <p14:cNvContentPartPr/>
              <p14:nvPr/>
            </p14:nvContentPartPr>
            <p14:xfrm>
              <a:off x="2762250" y="4165600"/>
              <a:ext cx="10583" cy="4233"/>
            </p14:xfrm>
          </p:contentPart>
        </mc:Choice>
        <mc:Fallback xmlns="">
          <p:pic>
            <p:nvPicPr>
              <p:cNvPr id="9" name="墨迹 8"/>
            </p:nvPicPr>
            <p:blipFill>
              <a:blip/>
            </p:blipFill>
            <p:spPr>
              <a:xfrm>
                <a:off x="2762250" y="4165600"/>
                <a:ext cx="10583" cy="42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墨迹 9"/>
              <p14:cNvContentPartPr/>
              <p14:nvPr/>
            </p14:nvContentPartPr>
            <p14:xfrm>
              <a:off x="2772833" y="4254500"/>
              <a:ext cx="21167" cy="29633"/>
            </p14:xfrm>
          </p:contentPart>
        </mc:Choice>
        <mc:Fallback xmlns="">
          <p:pic>
            <p:nvPicPr>
              <p:cNvPr id="10" name="墨迹 9"/>
            </p:nvPicPr>
            <p:blipFill>
              <a:blip/>
            </p:blipFill>
            <p:spPr>
              <a:xfrm>
                <a:off x="2772833" y="4254500"/>
                <a:ext cx="21167" cy="29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" name="墨迹 10"/>
              <p14:cNvContentPartPr/>
              <p14:nvPr/>
            </p14:nvContentPartPr>
            <p14:xfrm>
              <a:off x="1032933" y="5037666"/>
              <a:ext cx="156633" cy="292101"/>
            </p14:xfrm>
          </p:contentPart>
        </mc:Choice>
        <mc:Fallback xmlns="">
          <p:pic>
            <p:nvPicPr>
              <p:cNvPr id="11" name="墨迹 10"/>
            </p:nvPicPr>
            <p:blipFill>
              <a:blip/>
            </p:blipFill>
            <p:spPr>
              <a:xfrm>
                <a:off x="1032933" y="5037666"/>
                <a:ext cx="156633" cy="292101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2" name="墨迹 11"/>
              <p14:cNvContentPartPr/>
              <p14:nvPr/>
            </p14:nvContentPartPr>
            <p14:xfrm>
              <a:off x="1155700" y="5033433"/>
              <a:ext cx="101600" cy="296333"/>
            </p14:xfrm>
          </p:contentPart>
        </mc:Choice>
        <mc:Fallback xmlns="">
          <p:pic>
            <p:nvPicPr>
              <p:cNvPr id="12" name="墨迹 11"/>
            </p:nvPicPr>
            <p:blipFill>
              <a:blip/>
            </p:blipFill>
            <p:spPr>
              <a:xfrm>
                <a:off x="1155700" y="5033433"/>
                <a:ext cx="101600" cy="296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" name="墨迹 12"/>
              <p14:cNvContentPartPr/>
              <p14:nvPr/>
            </p14:nvContentPartPr>
            <p14:xfrm>
              <a:off x="1087966" y="5151966"/>
              <a:ext cx="177800" cy="25400"/>
            </p14:xfrm>
          </p:contentPart>
        </mc:Choice>
        <mc:Fallback xmlns="">
          <p:pic>
            <p:nvPicPr>
              <p:cNvPr id="13" name="墨迹 12"/>
            </p:nvPicPr>
            <p:blipFill>
              <a:blip/>
            </p:blipFill>
            <p:spPr>
              <a:xfrm>
                <a:off x="1087966" y="5151966"/>
                <a:ext cx="177800" cy="25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4" name="墨迹 13"/>
              <p14:cNvContentPartPr/>
              <p14:nvPr/>
            </p14:nvContentPartPr>
            <p14:xfrm>
              <a:off x="1392766" y="5113866"/>
              <a:ext cx="21167" cy="6350"/>
            </p14:xfrm>
          </p:contentPart>
        </mc:Choice>
        <mc:Fallback xmlns="">
          <p:pic>
            <p:nvPicPr>
              <p:cNvPr id="14" name="墨迹 13"/>
            </p:nvPicPr>
            <p:blipFill>
              <a:blip/>
            </p:blipFill>
            <p:spPr>
              <a:xfrm>
                <a:off x="1392766" y="5113866"/>
                <a:ext cx="21167" cy="63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" name="墨迹 14"/>
              <p14:cNvContentPartPr/>
              <p14:nvPr/>
            </p14:nvContentPartPr>
            <p14:xfrm>
              <a:off x="1426633" y="5209116"/>
              <a:ext cx="23283" cy="14816"/>
            </p14:xfrm>
          </p:contentPart>
        </mc:Choice>
        <mc:Fallback xmlns="">
          <p:pic>
            <p:nvPicPr>
              <p:cNvPr id="15" name="墨迹 14"/>
            </p:nvPicPr>
            <p:blipFill>
              <a:blip/>
            </p:blipFill>
            <p:spPr>
              <a:xfrm>
                <a:off x="1426633" y="5209116"/>
                <a:ext cx="23283" cy="148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6" name="墨迹 15"/>
              <p14:cNvContentPartPr/>
              <p14:nvPr/>
            </p14:nvContentPartPr>
            <p14:xfrm>
              <a:off x="7158566" y="2942166"/>
              <a:ext cx="698500" cy="63500"/>
            </p14:xfrm>
          </p:contentPart>
        </mc:Choice>
        <mc:Fallback xmlns="">
          <p:pic>
            <p:nvPicPr>
              <p:cNvPr id="16" name="墨迹 15"/>
            </p:nvPicPr>
            <p:blipFill>
              <a:blip/>
            </p:blipFill>
            <p:spPr>
              <a:xfrm>
                <a:off x="7158566" y="2942166"/>
                <a:ext cx="698500" cy="63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" name="墨迹 16"/>
              <p14:cNvContentPartPr/>
              <p14:nvPr/>
            </p14:nvContentPartPr>
            <p14:xfrm>
              <a:off x="1595966" y="5041900"/>
              <a:ext cx="156634" cy="192616"/>
            </p14:xfrm>
          </p:contentPart>
        </mc:Choice>
        <mc:Fallback xmlns="">
          <p:pic>
            <p:nvPicPr>
              <p:cNvPr id="17" name="墨迹 16"/>
            </p:nvPicPr>
            <p:blipFill>
              <a:blip/>
            </p:blipFill>
            <p:spPr>
              <a:xfrm>
                <a:off x="1595966" y="5041900"/>
                <a:ext cx="156634" cy="1926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墨迹 17"/>
              <p14:cNvContentPartPr/>
              <p14:nvPr/>
            </p14:nvContentPartPr>
            <p14:xfrm>
              <a:off x="1701800" y="5130800"/>
              <a:ext cx="46566" cy="148166"/>
            </p14:xfrm>
          </p:contentPart>
        </mc:Choice>
        <mc:Fallback xmlns="">
          <p:pic>
            <p:nvPicPr>
              <p:cNvPr id="18" name="墨迹 17"/>
            </p:nvPicPr>
            <p:blipFill>
              <a:blip/>
            </p:blipFill>
            <p:spPr>
              <a:xfrm>
                <a:off x="1701800" y="5130800"/>
                <a:ext cx="46566" cy="1481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9" name="墨迹 18"/>
              <p14:cNvContentPartPr/>
              <p14:nvPr/>
            </p14:nvContentPartPr>
            <p14:xfrm>
              <a:off x="1837266" y="5008033"/>
              <a:ext cx="194734" cy="33867"/>
            </p14:xfrm>
          </p:contentPart>
        </mc:Choice>
        <mc:Fallback xmlns="">
          <p:pic>
            <p:nvPicPr>
              <p:cNvPr id="19" name="墨迹 18"/>
            </p:nvPicPr>
            <p:blipFill>
              <a:blip/>
            </p:blipFill>
            <p:spPr>
              <a:xfrm>
                <a:off x="1837266" y="5008033"/>
                <a:ext cx="194734" cy="33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0" name="墨迹 19"/>
              <p14:cNvContentPartPr/>
              <p14:nvPr/>
            </p14:nvContentPartPr>
            <p14:xfrm>
              <a:off x="1930400" y="5067300"/>
              <a:ext cx="29633" cy="431800"/>
            </p14:xfrm>
          </p:contentPart>
        </mc:Choice>
        <mc:Fallback xmlns="">
          <p:pic>
            <p:nvPicPr>
              <p:cNvPr id="20" name="墨迹 19"/>
            </p:nvPicPr>
            <p:blipFill>
              <a:blip/>
            </p:blipFill>
            <p:spPr>
              <a:xfrm>
                <a:off x="1930400" y="5067300"/>
                <a:ext cx="29633" cy="431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" name="墨迹 20"/>
              <p14:cNvContentPartPr/>
              <p14:nvPr/>
            </p14:nvContentPartPr>
            <p14:xfrm>
              <a:off x="1835150" y="5135033"/>
              <a:ext cx="65616" cy="209549"/>
            </p14:xfrm>
          </p:contentPart>
        </mc:Choice>
        <mc:Fallback xmlns="">
          <p:pic>
            <p:nvPicPr>
              <p:cNvPr id="21" name="墨迹 20"/>
            </p:nvPicPr>
            <p:blipFill>
              <a:blip/>
            </p:blipFill>
            <p:spPr>
              <a:xfrm>
                <a:off x="1835150" y="5135033"/>
                <a:ext cx="65616" cy="209549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2" name="墨迹 21"/>
              <p14:cNvContentPartPr/>
              <p14:nvPr/>
            </p14:nvContentPartPr>
            <p14:xfrm>
              <a:off x="1981200" y="5177366"/>
              <a:ext cx="46566" cy="57151"/>
            </p14:xfrm>
          </p:contentPart>
        </mc:Choice>
        <mc:Fallback xmlns="">
          <p:pic>
            <p:nvPicPr>
              <p:cNvPr id="22" name="墨迹 21"/>
            </p:nvPicPr>
            <p:blipFill>
              <a:blip/>
            </p:blipFill>
            <p:spPr>
              <a:xfrm>
                <a:off x="1981200" y="5177366"/>
                <a:ext cx="46566" cy="57151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3" name="墨迹 22"/>
              <p14:cNvContentPartPr/>
              <p14:nvPr/>
            </p14:nvContentPartPr>
            <p14:xfrm>
              <a:off x="2150533" y="4986866"/>
              <a:ext cx="143933" cy="283634"/>
            </p14:xfrm>
          </p:contentPart>
        </mc:Choice>
        <mc:Fallback xmlns="">
          <p:pic>
            <p:nvPicPr>
              <p:cNvPr id="23" name="墨迹 22"/>
            </p:nvPicPr>
            <p:blipFill>
              <a:blip/>
            </p:blipFill>
            <p:spPr>
              <a:xfrm>
                <a:off x="2150533" y="4986866"/>
                <a:ext cx="143933" cy="283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4" name="墨迹 23"/>
              <p14:cNvContentPartPr/>
              <p14:nvPr/>
            </p14:nvContentPartPr>
            <p14:xfrm>
              <a:off x="2230966" y="4965700"/>
              <a:ext cx="270934" cy="239183"/>
            </p14:xfrm>
          </p:contentPart>
        </mc:Choice>
        <mc:Fallback xmlns="">
          <p:pic>
            <p:nvPicPr>
              <p:cNvPr id="24" name="墨迹 23"/>
            </p:nvPicPr>
            <p:blipFill>
              <a:blip/>
            </p:blipFill>
            <p:spPr>
              <a:xfrm>
                <a:off x="2230966" y="4965700"/>
                <a:ext cx="270934" cy="2391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5" name="墨迹 24"/>
              <p14:cNvContentPartPr/>
              <p14:nvPr/>
            </p14:nvContentPartPr>
            <p14:xfrm>
              <a:off x="2247900" y="5190066"/>
              <a:ext cx="169333" cy="29634"/>
            </p14:xfrm>
          </p:contentPart>
        </mc:Choice>
        <mc:Fallback xmlns="">
          <p:pic>
            <p:nvPicPr>
              <p:cNvPr id="25" name="墨迹 24"/>
            </p:nvPicPr>
            <p:blipFill>
              <a:blip/>
            </p:blipFill>
            <p:spPr>
              <a:xfrm>
                <a:off x="2247900" y="5190066"/>
                <a:ext cx="169333" cy="29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6" name="墨迹 25"/>
              <p14:cNvContentPartPr/>
              <p14:nvPr/>
            </p14:nvContentPartPr>
            <p14:xfrm>
              <a:off x="2214033" y="5278966"/>
              <a:ext cx="190500" cy="190500"/>
            </p14:xfrm>
          </p:contentPart>
        </mc:Choice>
        <mc:Fallback xmlns="">
          <p:pic>
            <p:nvPicPr>
              <p:cNvPr id="26" name="墨迹 25"/>
            </p:nvPicPr>
            <p:blipFill>
              <a:blip/>
            </p:blipFill>
            <p:spPr>
              <a:xfrm>
                <a:off x="2214033" y="5278966"/>
                <a:ext cx="190500" cy="190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7" name="墨迹 26"/>
              <p14:cNvContentPartPr/>
              <p14:nvPr/>
            </p14:nvContentPartPr>
            <p14:xfrm>
              <a:off x="2582333" y="5071533"/>
              <a:ext cx="165100" cy="325967"/>
            </p14:xfrm>
          </p:contentPart>
        </mc:Choice>
        <mc:Fallback xmlns="">
          <p:pic>
            <p:nvPicPr>
              <p:cNvPr id="27" name="墨迹 26"/>
            </p:nvPicPr>
            <p:blipFill>
              <a:blip/>
            </p:blipFill>
            <p:spPr>
              <a:xfrm>
                <a:off x="2582333" y="5071533"/>
                <a:ext cx="165100" cy="3259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8" name="墨迹 27"/>
              <p14:cNvContentPartPr/>
              <p14:nvPr/>
            </p14:nvContentPartPr>
            <p14:xfrm>
              <a:off x="2688166" y="5215466"/>
              <a:ext cx="29634" cy="190500"/>
            </p14:xfrm>
          </p:contentPart>
        </mc:Choice>
        <mc:Fallback xmlns="">
          <p:pic>
            <p:nvPicPr>
              <p:cNvPr id="28" name="墨迹 27"/>
            </p:nvPicPr>
            <p:blipFill>
              <a:blip/>
            </p:blipFill>
            <p:spPr>
              <a:xfrm>
                <a:off x="2688166" y="5215466"/>
                <a:ext cx="29634" cy="190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9" name="墨迹 28"/>
              <p14:cNvContentPartPr/>
              <p14:nvPr/>
            </p14:nvContentPartPr>
            <p14:xfrm>
              <a:off x="2764366" y="5228166"/>
              <a:ext cx="33867" cy="74084"/>
            </p14:xfrm>
          </p:contentPart>
        </mc:Choice>
        <mc:Fallback xmlns="">
          <p:pic>
            <p:nvPicPr>
              <p:cNvPr id="29" name="墨迹 28"/>
            </p:nvPicPr>
            <p:blipFill>
              <a:blip/>
            </p:blipFill>
            <p:spPr>
              <a:xfrm>
                <a:off x="2764366" y="5228166"/>
                <a:ext cx="33867" cy="740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30" name="墨迹 29"/>
              <p14:cNvContentPartPr/>
              <p14:nvPr/>
            </p14:nvContentPartPr>
            <p14:xfrm>
              <a:off x="2855383" y="4978400"/>
              <a:ext cx="184150" cy="368300"/>
            </p14:xfrm>
          </p:contentPart>
        </mc:Choice>
        <mc:Fallback xmlns="">
          <p:pic>
            <p:nvPicPr>
              <p:cNvPr id="30" name="墨迹 29"/>
            </p:nvPicPr>
            <p:blipFill>
              <a:blip/>
            </p:blipFill>
            <p:spPr>
              <a:xfrm>
                <a:off x="2855383" y="4978400"/>
                <a:ext cx="184150" cy="368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1" name="墨迹 30"/>
              <p14:cNvContentPartPr/>
              <p14:nvPr/>
            </p14:nvContentPartPr>
            <p14:xfrm>
              <a:off x="3005666" y="4961466"/>
              <a:ext cx="287867" cy="224367"/>
            </p14:xfrm>
          </p:contentPart>
        </mc:Choice>
        <mc:Fallback xmlns="">
          <p:pic>
            <p:nvPicPr>
              <p:cNvPr id="31" name="墨迹 30"/>
            </p:nvPicPr>
            <p:blipFill>
              <a:blip/>
            </p:blipFill>
            <p:spPr>
              <a:xfrm>
                <a:off x="3005666" y="4961466"/>
                <a:ext cx="287867" cy="224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32" name="墨迹 31"/>
              <p14:cNvContentPartPr/>
              <p14:nvPr/>
            </p14:nvContentPartPr>
            <p14:xfrm>
              <a:off x="3035300" y="5183716"/>
              <a:ext cx="167216" cy="27517"/>
            </p14:xfrm>
          </p:contentPart>
        </mc:Choice>
        <mc:Fallback xmlns="">
          <p:pic>
            <p:nvPicPr>
              <p:cNvPr id="32" name="墨迹 31"/>
            </p:nvPicPr>
            <p:blipFill>
              <a:blip/>
            </p:blipFill>
            <p:spPr>
              <a:xfrm>
                <a:off x="3035300" y="5183716"/>
                <a:ext cx="167216" cy="275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3" name="墨迹 32"/>
              <p14:cNvContentPartPr/>
              <p14:nvPr/>
            </p14:nvContentPartPr>
            <p14:xfrm>
              <a:off x="2997200" y="5266266"/>
              <a:ext cx="190500" cy="194734"/>
            </p14:xfrm>
          </p:contentPart>
        </mc:Choice>
        <mc:Fallback xmlns="">
          <p:pic>
            <p:nvPicPr>
              <p:cNvPr id="33" name="墨迹 32"/>
            </p:nvPicPr>
            <p:blipFill>
              <a:blip/>
            </p:blipFill>
            <p:spPr>
              <a:xfrm>
                <a:off x="2997200" y="5266266"/>
                <a:ext cx="190500" cy="1947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34" name="墨迹 33"/>
              <p14:cNvContentPartPr/>
              <p14:nvPr/>
            </p14:nvContentPartPr>
            <p14:xfrm>
              <a:off x="3196166" y="5342466"/>
              <a:ext cx="38100" cy="135466"/>
            </p14:xfrm>
          </p:contentPart>
        </mc:Choice>
        <mc:Fallback xmlns="">
          <p:pic>
            <p:nvPicPr>
              <p:cNvPr id="34" name="墨迹 33"/>
            </p:nvPicPr>
            <p:blipFill>
              <a:blip/>
            </p:blipFill>
            <p:spPr>
              <a:xfrm>
                <a:off x="3196166" y="5342466"/>
                <a:ext cx="38100" cy="1354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5" name="墨迹 34"/>
              <p14:cNvContentPartPr/>
              <p14:nvPr/>
            </p14:nvContentPartPr>
            <p14:xfrm>
              <a:off x="3433233" y="5338233"/>
              <a:ext cx="1242483" cy="118534"/>
            </p14:xfrm>
          </p:contentPart>
        </mc:Choice>
        <mc:Fallback xmlns="">
          <p:pic>
            <p:nvPicPr>
              <p:cNvPr id="35" name="墨迹 34"/>
            </p:nvPicPr>
            <p:blipFill>
              <a:blip/>
            </p:blipFill>
            <p:spPr>
              <a:xfrm>
                <a:off x="3433233" y="5338233"/>
                <a:ext cx="1242483" cy="1185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36" name="墨迹 35"/>
              <p14:cNvContentPartPr/>
              <p14:nvPr/>
            </p14:nvContentPartPr>
            <p14:xfrm>
              <a:off x="3475566" y="4986866"/>
              <a:ext cx="116417" cy="12700"/>
            </p14:xfrm>
          </p:contentPart>
        </mc:Choice>
        <mc:Fallback xmlns="">
          <p:pic>
            <p:nvPicPr>
              <p:cNvPr id="36" name="墨迹 35"/>
            </p:nvPicPr>
            <p:blipFill>
              <a:blip/>
            </p:blipFill>
            <p:spPr>
              <a:xfrm>
                <a:off x="3475566" y="4986866"/>
                <a:ext cx="116417" cy="12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7" name="墨迹 36"/>
              <p14:cNvContentPartPr/>
              <p14:nvPr/>
            </p14:nvContentPartPr>
            <p14:xfrm>
              <a:off x="3458633" y="5071533"/>
              <a:ext cx="116417" cy="67733"/>
            </p14:xfrm>
          </p:contentPart>
        </mc:Choice>
        <mc:Fallback xmlns="">
          <p:pic>
            <p:nvPicPr>
              <p:cNvPr id="37" name="墨迹 36"/>
            </p:nvPicPr>
            <p:blipFill>
              <a:blip/>
            </p:blipFill>
            <p:spPr>
              <a:xfrm>
                <a:off x="3458633" y="5071533"/>
                <a:ext cx="116417" cy="677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38" name="墨迹 37"/>
              <p14:cNvContentPartPr/>
              <p14:nvPr/>
            </p14:nvContentPartPr>
            <p14:xfrm>
              <a:off x="3517900" y="5168900"/>
              <a:ext cx="88900" cy="114300"/>
            </p14:xfrm>
          </p:contentPart>
        </mc:Choice>
        <mc:Fallback xmlns="">
          <p:pic>
            <p:nvPicPr>
              <p:cNvPr id="38" name="墨迹 37"/>
            </p:nvPicPr>
            <p:blipFill>
              <a:blip/>
            </p:blipFill>
            <p:spPr>
              <a:xfrm>
                <a:off x="3517900" y="5168900"/>
                <a:ext cx="88900" cy="114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9" name="墨迹 38"/>
              <p14:cNvContentPartPr/>
              <p14:nvPr/>
            </p14:nvContentPartPr>
            <p14:xfrm>
              <a:off x="3672416" y="4999566"/>
              <a:ext cx="129117" cy="228601"/>
            </p14:xfrm>
          </p:contentPart>
        </mc:Choice>
        <mc:Fallback xmlns="">
          <p:pic>
            <p:nvPicPr>
              <p:cNvPr id="39" name="墨迹 38"/>
            </p:nvPicPr>
            <p:blipFill>
              <a:blip/>
            </p:blipFill>
            <p:spPr>
              <a:xfrm>
                <a:off x="3672416" y="4999566"/>
                <a:ext cx="129117" cy="228601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40" name="墨迹 39"/>
              <p14:cNvContentPartPr/>
              <p14:nvPr/>
            </p14:nvContentPartPr>
            <p14:xfrm>
              <a:off x="3670300" y="5058833"/>
              <a:ext cx="177800" cy="135467"/>
            </p14:xfrm>
          </p:contentPart>
        </mc:Choice>
        <mc:Fallback xmlns="">
          <p:pic>
            <p:nvPicPr>
              <p:cNvPr id="40" name="墨迹 39"/>
            </p:nvPicPr>
            <p:blipFill>
              <a:blip/>
            </p:blipFill>
            <p:spPr>
              <a:xfrm>
                <a:off x="3670300" y="5058833"/>
                <a:ext cx="177800" cy="135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1" name="墨迹 40"/>
              <p14:cNvContentPartPr/>
              <p14:nvPr/>
            </p14:nvContentPartPr>
            <p14:xfrm>
              <a:off x="3932766" y="4859866"/>
              <a:ext cx="48684" cy="27517"/>
            </p14:xfrm>
          </p:contentPart>
        </mc:Choice>
        <mc:Fallback xmlns="">
          <p:pic>
            <p:nvPicPr>
              <p:cNvPr id="41" name="墨迹 40"/>
            </p:nvPicPr>
            <p:blipFill>
              <a:blip/>
            </p:blipFill>
            <p:spPr>
              <a:xfrm>
                <a:off x="3932766" y="4859866"/>
                <a:ext cx="48684" cy="275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42" name="墨迹 41"/>
              <p14:cNvContentPartPr/>
              <p14:nvPr/>
            </p14:nvContentPartPr>
            <p14:xfrm>
              <a:off x="3860800" y="4881033"/>
              <a:ext cx="247650" cy="355599"/>
            </p14:xfrm>
          </p:contentPart>
        </mc:Choice>
        <mc:Fallback xmlns="">
          <p:pic>
            <p:nvPicPr>
              <p:cNvPr id="42" name="墨迹 41"/>
            </p:nvPicPr>
            <p:blipFill>
              <a:blip/>
            </p:blipFill>
            <p:spPr>
              <a:xfrm>
                <a:off x="3860800" y="4881033"/>
                <a:ext cx="247650" cy="355599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3" name="墨迹 42"/>
              <p14:cNvContentPartPr/>
              <p14:nvPr/>
            </p14:nvContentPartPr>
            <p14:xfrm>
              <a:off x="4127500" y="4699000"/>
              <a:ext cx="160866" cy="381000"/>
            </p14:xfrm>
          </p:contentPart>
        </mc:Choice>
        <mc:Fallback xmlns="">
          <p:pic>
            <p:nvPicPr>
              <p:cNvPr id="43" name="墨迹 42"/>
            </p:nvPicPr>
            <p:blipFill>
              <a:blip/>
            </p:blipFill>
            <p:spPr>
              <a:xfrm>
                <a:off x="4127500" y="4699000"/>
                <a:ext cx="160866" cy="381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44" name="墨迹 43"/>
              <p14:cNvContentPartPr/>
              <p14:nvPr/>
            </p14:nvContentPartPr>
            <p14:xfrm>
              <a:off x="4186766" y="5101166"/>
              <a:ext cx="110067" cy="190501"/>
            </p14:xfrm>
          </p:contentPart>
        </mc:Choice>
        <mc:Fallback xmlns="">
          <p:pic>
            <p:nvPicPr>
              <p:cNvPr id="44" name="墨迹 43"/>
            </p:nvPicPr>
            <p:blipFill>
              <a:blip/>
            </p:blipFill>
            <p:spPr>
              <a:xfrm>
                <a:off x="4186766" y="5101166"/>
                <a:ext cx="110067" cy="190501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5" name="墨迹 44"/>
              <p14:cNvContentPartPr/>
              <p14:nvPr/>
            </p14:nvContentPartPr>
            <p14:xfrm>
              <a:off x="4749800" y="4885266"/>
              <a:ext cx="88900" cy="198967"/>
            </p14:xfrm>
          </p:contentPart>
        </mc:Choice>
        <mc:Fallback xmlns="">
          <p:pic>
            <p:nvPicPr>
              <p:cNvPr id="45" name="墨迹 44"/>
            </p:nvPicPr>
            <p:blipFill>
              <a:blip/>
            </p:blipFill>
            <p:spPr>
              <a:xfrm>
                <a:off x="4749800" y="4885266"/>
                <a:ext cx="88900" cy="1989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46" name="墨迹 45"/>
              <p14:cNvContentPartPr/>
              <p14:nvPr/>
            </p14:nvContentPartPr>
            <p14:xfrm>
              <a:off x="4770966" y="5198533"/>
              <a:ext cx="27517" cy="44449"/>
            </p14:xfrm>
          </p:contentPart>
        </mc:Choice>
        <mc:Fallback xmlns="">
          <p:pic>
            <p:nvPicPr>
              <p:cNvPr id="46" name="墨迹 45"/>
            </p:nvPicPr>
            <p:blipFill>
              <a:blip/>
            </p:blipFill>
            <p:spPr>
              <a:xfrm>
                <a:off x="4770966" y="5198533"/>
                <a:ext cx="27517" cy="44449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7" name="墨迹 46"/>
              <p14:cNvContentPartPr/>
              <p14:nvPr/>
            </p14:nvContentPartPr>
            <p14:xfrm>
              <a:off x="1092200" y="5897033"/>
              <a:ext cx="8466" cy="220134"/>
            </p14:xfrm>
          </p:contentPart>
        </mc:Choice>
        <mc:Fallback xmlns="">
          <p:pic>
            <p:nvPicPr>
              <p:cNvPr id="47" name="墨迹 46"/>
            </p:nvPicPr>
            <p:blipFill>
              <a:blip/>
            </p:blipFill>
            <p:spPr>
              <a:xfrm>
                <a:off x="1092200" y="5897033"/>
                <a:ext cx="8466" cy="2201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48" name="墨迹 47"/>
              <p14:cNvContentPartPr/>
              <p14:nvPr/>
            </p14:nvContentPartPr>
            <p14:xfrm>
              <a:off x="1083733" y="5795433"/>
              <a:ext cx="194733" cy="338667"/>
            </p14:xfrm>
          </p:contentPart>
        </mc:Choice>
        <mc:Fallback xmlns="">
          <p:pic>
            <p:nvPicPr>
              <p:cNvPr id="48" name="墨迹 47"/>
            </p:nvPicPr>
            <p:blipFill>
              <a:blip/>
            </p:blipFill>
            <p:spPr>
              <a:xfrm>
                <a:off x="1083733" y="5795433"/>
                <a:ext cx="194733" cy="3386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9" name="墨迹 48"/>
              <p14:cNvContentPartPr/>
              <p14:nvPr/>
            </p14:nvContentPartPr>
            <p14:xfrm>
              <a:off x="1350433" y="5926666"/>
              <a:ext cx="2117" cy="6350"/>
            </p14:xfrm>
          </p:contentPart>
        </mc:Choice>
        <mc:Fallback xmlns="">
          <p:pic>
            <p:nvPicPr>
              <p:cNvPr id="49" name="墨迹 48"/>
            </p:nvPicPr>
            <p:blipFill>
              <a:blip/>
            </p:blipFill>
            <p:spPr>
              <a:xfrm>
                <a:off x="1350433" y="5926666"/>
                <a:ext cx="2117" cy="63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50" name="墨迹 49"/>
              <p14:cNvContentPartPr/>
              <p14:nvPr/>
            </p14:nvContentPartPr>
            <p14:xfrm>
              <a:off x="1363133" y="6011333"/>
              <a:ext cx="8467" cy="21167"/>
            </p14:xfrm>
          </p:contentPart>
        </mc:Choice>
        <mc:Fallback xmlns="">
          <p:pic>
            <p:nvPicPr>
              <p:cNvPr id="50" name="墨迹 49"/>
            </p:nvPicPr>
            <p:blipFill>
              <a:blip/>
            </p:blipFill>
            <p:spPr>
              <a:xfrm>
                <a:off x="1363133" y="6011333"/>
                <a:ext cx="8467" cy="21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1" name="墨迹 50"/>
              <p14:cNvContentPartPr/>
              <p14:nvPr/>
            </p14:nvContentPartPr>
            <p14:xfrm>
              <a:off x="1659466" y="5829300"/>
              <a:ext cx="139700" cy="12700"/>
            </p14:xfrm>
          </p:contentPart>
        </mc:Choice>
        <mc:Fallback xmlns="">
          <p:pic>
            <p:nvPicPr>
              <p:cNvPr id="51" name="墨迹 50"/>
            </p:nvPicPr>
            <p:blipFill>
              <a:blip/>
            </p:blipFill>
            <p:spPr>
              <a:xfrm>
                <a:off x="1659466" y="5829300"/>
                <a:ext cx="139700" cy="12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52" name="墨迹 51"/>
              <p14:cNvContentPartPr/>
              <p14:nvPr/>
            </p14:nvContentPartPr>
            <p14:xfrm>
              <a:off x="1617133" y="5892800"/>
              <a:ext cx="325967" cy="135466"/>
            </p14:xfrm>
          </p:contentPart>
        </mc:Choice>
        <mc:Fallback xmlns="">
          <p:pic>
            <p:nvPicPr>
              <p:cNvPr id="52" name="墨迹 51"/>
            </p:nvPicPr>
            <p:blipFill>
              <a:blip/>
            </p:blipFill>
            <p:spPr>
              <a:xfrm>
                <a:off x="1617133" y="5892800"/>
                <a:ext cx="325967" cy="1354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3" name="墨迹 52"/>
              <p14:cNvContentPartPr/>
              <p14:nvPr/>
            </p14:nvContentPartPr>
            <p14:xfrm>
              <a:off x="1642533" y="5892800"/>
              <a:ext cx="152400" cy="364066"/>
            </p14:xfrm>
          </p:contentPart>
        </mc:Choice>
        <mc:Fallback xmlns="">
          <p:pic>
            <p:nvPicPr>
              <p:cNvPr id="53" name="墨迹 52"/>
            </p:nvPicPr>
            <p:blipFill>
              <a:blip/>
            </p:blipFill>
            <p:spPr>
              <a:xfrm>
                <a:off x="1642533" y="5892800"/>
                <a:ext cx="152400" cy="3640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54" name="墨迹 53"/>
              <p14:cNvContentPartPr/>
              <p14:nvPr/>
            </p14:nvContentPartPr>
            <p14:xfrm>
              <a:off x="1828800" y="5731933"/>
              <a:ext cx="146050" cy="609600"/>
            </p14:xfrm>
          </p:contentPart>
        </mc:Choice>
        <mc:Fallback xmlns="">
          <p:pic>
            <p:nvPicPr>
              <p:cNvPr id="54" name="墨迹 53"/>
            </p:nvPicPr>
            <p:blipFill>
              <a:blip/>
            </p:blipFill>
            <p:spPr>
              <a:xfrm>
                <a:off x="1828800" y="5731933"/>
                <a:ext cx="146050" cy="609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5" name="墨迹 54"/>
              <p14:cNvContentPartPr/>
              <p14:nvPr/>
            </p14:nvContentPartPr>
            <p14:xfrm>
              <a:off x="1881716" y="5998633"/>
              <a:ext cx="146050" cy="162984"/>
            </p14:xfrm>
          </p:contentPart>
        </mc:Choice>
        <mc:Fallback xmlns="">
          <p:pic>
            <p:nvPicPr>
              <p:cNvPr id="55" name="墨迹 54"/>
            </p:nvPicPr>
            <p:blipFill>
              <a:blip/>
            </p:blipFill>
            <p:spPr>
              <a:xfrm>
                <a:off x="1881716" y="5998633"/>
                <a:ext cx="146050" cy="1629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56" name="墨迹 55"/>
              <p14:cNvContentPartPr/>
              <p14:nvPr/>
            </p14:nvContentPartPr>
            <p14:xfrm>
              <a:off x="1947333" y="5778500"/>
              <a:ext cx="80433" cy="42333"/>
            </p14:xfrm>
          </p:contentPart>
        </mc:Choice>
        <mc:Fallback xmlns="">
          <p:pic>
            <p:nvPicPr>
              <p:cNvPr id="56" name="墨迹 55"/>
            </p:nvPicPr>
            <p:blipFill>
              <a:blip/>
            </p:blipFill>
            <p:spPr>
              <a:xfrm>
                <a:off x="1947333" y="5778500"/>
                <a:ext cx="80433" cy="42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7" name="墨迹 56"/>
              <p14:cNvContentPartPr/>
              <p14:nvPr/>
            </p14:nvContentPartPr>
            <p14:xfrm>
              <a:off x="2129366" y="5740400"/>
              <a:ext cx="182034" cy="376766"/>
            </p14:xfrm>
          </p:contentPart>
        </mc:Choice>
        <mc:Fallback xmlns="">
          <p:pic>
            <p:nvPicPr>
              <p:cNvPr id="57" name="墨迹 56"/>
            </p:nvPicPr>
            <p:blipFill>
              <a:blip/>
            </p:blipFill>
            <p:spPr>
              <a:xfrm>
                <a:off x="2129366" y="5740400"/>
                <a:ext cx="182034" cy="3767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58" name="墨迹 57"/>
              <p14:cNvContentPartPr/>
              <p14:nvPr/>
            </p14:nvContentPartPr>
            <p14:xfrm>
              <a:off x="2286000" y="5757333"/>
              <a:ext cx="275166" cy="268817"/>
            </p14:xfrm>
          </p:contentPart>
        </mc:Choice>
        <mc:Fallback xmlns="">
          <p:pic>
            <p:nvPicPr>
              <p:cNvPr id="58" name="墨迹 57"/>
            </p:nvPicPr>
            <p:blipFill>
              <a:blip/>
            </p:blipFill>
            <p:spPr>
              <a:xfrm>
                <a:off x="2286000" y="5757333"/>
                <a:ext cx="275166" cy="2688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59" name="墨迹 58"/>
              <p14:cNvContentPartPr/>
              <p14:nvPr/>
            </p14:nvContentPartPr>
            <p14:xfrm>
              <a:off x="2290233" y="5998633"/>
              <a:ext cx="124883" cy="12700"/>
            </p14:xfrm>
          </p:contentPart>
        </mc:Choice>
        <mc:Fallback xmlns="">
          <p:pic>
            <p:nvPicPr>
              <p:cNvPr id="59" name="墨迹 58"/>
            </p:nvPicPr>
            <p:blipFill>
              <a:blip/>
            </p:blipFill>
            <p:spPr>
              <a:xfrm>
                <a:off x="2290233" y="5998633"/>
                <a:ext cx="124883" cy="12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60" name="墨迹 59"/>
              <p14:cNvContentPartPr/>
              <p14:nvPr/>
            </p14:nvContentPartPr>
            <p14:xfrm>
              <a:off x="2247900" y="6070600"/>
              <a:ext cx="232833" cy="160866"/>
            </p14:xfrm>
          </p:contentPart>
        </mc:Choice>
        <mc:Fallback xmlns="">
          <p:pic>
            <p:nvPicPr>
              <p:cNvPr id="60" name="墨迹 59"/>
            </p:nvPicPr>
            <p:blipFill>
              <a:blip/>
            </p:blipFill>
            <p:spPr>
              <a:xfrm>
                <a:off x="2247900" y="6070600"/>
                <a:ext cx="232833" cy="160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61" name="墨迹 60"/>
              <p14:cNvContentPartPr/>
              <p14:nvPr/>
            </p14:nvContentPartPr>
            <p14:xfrm>
              <a:off x="2654300" y="5884333"/>
              <a:ext cx="124883" cy="6350"/>
            </p14:xfrm>
          </p:contentPart>
        </mc:Choice>
        <mc:Fallback xmlns="">
          <p:pic>
            <p:nvPicPr>
              <p:cNvPr id="61" name="墨迹 60"/>
            </p:nvPicPr>
            <p:blipFill>
              <a:blip/>
            </p:blipFill>
            <p:spPr>
              <a:xfrm>
                <a:off x="2654300" y="5884333"/>
                <a:ext cx="124883" cy="63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62" name="墨迹 61"/>
              <p14:cNvContentPartPr/>
              <p14:nvPr/>
            </p14:nvContentPartPr>
            <p14:xfrm>
              <a:off x="2650066" y="5979583"/>
              <a:ext cx="171450" cy="91017"/>
            </p14:xfrm>
          </p:contentPart>
        </mc:Choice>
        <mc:Fallback xmlns="">
          <p:pic>
            <p:nvPicPr>
              <p:cNvPr id="62" name="墨迹 61"/>
            </p:nvPicPr>
            <p:blipFill>
              <a:blip/>
            </p:blipFill>
            <p:spPr>
              <a:xfrm>
                <a:off x="2650066" y="5979583"/>
                <a:ext cx="171450" cy="910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3" name="墨迹 62"/>
              <p14:cNvContentPartPr/>
              <p14:nvPr/>
            </p14:nvContentPartPr>
            <p14:xfrm>
              <a:off x="2734733" y="6121400"/>
              <a:ext cx="57150" cy="76200"/>
            </p14:xfrm>
          </p:contentPart>
        </mc:Choice>
        <mc:Fallback xmlns="">
          <p:pic>
            <p:nvPicPr>
              <p:cNvPr id="63" name="墨迹 62"/>
            </p:nvPicPr>
            <p:blipFill>
              <a:blip/>
            </p:blipFill>
            <p:spPr>
              <a:xfrm>
                <a:off x="2734733" y="6121400"/>
                <a:ext cx="57150" cy="76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64" name="墨迹 63"/>
              <p14:cNvContentPartPr/>
              <p14:nvPr/>
            </p14:nvContentPartPr>
            <p14:xfrm>
              <a:off x="2842683" y="5871633"/>
              <a:ext cx="201083" cy="292100"/>
            </p14:xfrm>
          </p:contentPart>
        </mc:Choice>
        <mc:Fallback xmlns="">
          <p:pic>
            <p:nvPicPr>
              <p:cNvPr id="64" name="墨迹 63"/>
            </p:nvPicPr>
            <p:blipFill>
              <a:blip/>
            </p:blipFill>
            <p:spPr>
              <a:xfrm>
                <a:off x="2842683" y="5871633"/>
                <a:ext cx="201083" cy="292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65" name="墨迹 64"/>
              <p14:cNvContentPartPr/>
              <p14:nvPr/>
            </p14:nvContentPartPr>
            <p14:xfrm>
              <a:off x="2904066" y="5943600"/>
              <a:ext cx="190500" cy="304800"/>
            </p14:xfrm>
          </p:contentPart>
        </mc:Choice>
        <mc:Fallback xmlns="">
          <p:pic>
            <p:nvPicPr>
              <p:cNvPr id="65" name="墨迹 64"/>
            </p:nvPicPr>
            <p:blipFill>
              <a:blip/>
            </p:blipFill>
            <p:spPr>
              <a:xfrm>
                <a:off x="2904066" y="5943600"/>
                <a:ext cx="190500" cy="304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66" name="墨迹 65"/>
              <p14:cNvContentPartPr/>
              <p14:nvPr/>
            </p14:nvContentPartPr>
            <p14:xfrm>
              <a:off x="3217333" y="5808133"/>
              <a:ext cx="88900" cy="55034"/>
            </p14:xfrm>
          </p:contentPart>
        </mc:Choice>
        <mc:Fallback xmlns="">
          <p:pic>
            <p:nvPicPr>
              <p:cNvPr id="66" name="墨迹 65"/>
            </p:nvPicPr>
            <p:blipFill>
              <a:blip/>
            </p:blipFill>
            <p:spPr>
              <a:xfrm>
                <a:off x="3217333" y="5808133"/>
                <a:ext cx="88900" cy="550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7" name="墨迹 66"/>
              <p14:cNvContentPartPr/>
              <p14:nvPr/>
            </p14:nvContentPartPr>
            <p14:xfrm>
              <a:off x="3153833" y="5985933"/>
              <a:ext cx="184150" cy="241300"/>
            </p14:xfrm>
          </p:contentPart>
        </mc:Choice>
        <mc:Fallback xmlns="">
          <p:pic>
            <p:nvPicPr>
              <p:cNvPr id="67" name="墨迹 66"/>
            </p:nvPicPr>
            <p:blipFill>
              <a:blip/>
            </p:blipFill>
            <p:spPr>
              <a:xfrm>
                <a:off x="3153833" y="5985933"/>
                <a:ext cx="184150" cy="241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68" name="墨迹 67"/>
              <p14:cNvContentPartPr/>
              <p14:nvPr/>
            </p14:nvContentPartPr>
            <p14:xfrm>
              <a:off x="3390900" y="5681133"/>
              <a:ext cx="173566" cy="351367"/>
            </p14:xfrm>
          </p:contentPart>
        </mc:Choice>
        <mc:Fallback xmlns="">
          <p:pic>
            <p:nvPicPr>
              <p:cNvPr id="68" name="墨迹 67"/>
            </p:nvPicPr>
            <p:blipFill>
              <a:blip/>
            </p:blipFill>
            <p:spPr>
              <a:xfrm>
                <a:off x="3390900" y="5681133"/>
                <a:ext cx="173566" cy="351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69" name="墨迹 68"/>
              <p14:cNvContentPartPr/>
              <p14:nvPr/>
            </p14:nvContentPartPr>
            <p14:xfrm>
              <a:off x="3429000" y="6066366"/>
              <a:ext cx="154516" cy="148166"/>
            </p14:xfrm>
          </p:contentPart>
        </mc:Choice>
        <mc:Fallback xmlns="">
          <p:pic>
            <p:nvPicPr>
              <p:cNvPr id="69" name="墨迹 68"/>
            </p:nvPicPr>
            <p:blipFill>
              <a:blip/>
            </p:blipFill>
            <p:spPr>
              <a:xfrm>
                <a:off x="3429000" y="6066366"/>
                <a:ext cx="154516" cy="1481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0" name="墨迹 69"/>
              <p14:cNvContentPartPr/>
              <p14:nvPr/>
            </p14:nvContentPartPr>
            <p14:xfrm>
              <a:off x="3738033" y="6155266"/>
              <a:ext cx="71967" cy="55034"/>
            </p14:xfrm>
          </p:contentPart>
        </mc:Choice>
        <mc:Fallback xmlns="">
          <p:pic>
            <p:nvPicPr>
              <p:cNvPr id="70" name="墨迹 69"/>
            </p:nvPicPr>
            <p:blipFill>
              <a:blip/>
            </p:blipFill>
            <p:spPr>
              <a:xfrm>
                <a:off x="3738033" y="6155266"/>
                <a:ext cx="71967" cy="550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71" name="墨迹 70"/>
              <p14:cNvContentPartPr/>
              <p14:nvPr/>
            </p14:nvContentPartPr>
            <p14:xfrm>
              <a:off x="7230533" y="3399366"/>
              <a:ext cx="393700" cy="29634"/>
            </p14:xfrm>
          </p:contentPart>
        </mc:Choice>
        <mc:Fallback xmlns="">
          <p:pic>
            <p:nvPicPr>
              <p:cNvPr id="71" name="墨迹 70"/>
            </p:nvPicPr>
            <p:blipFill>
              <a:blip/>
            </p:blipFill>
            <p:spPr>
              <a:xfrm>
                <a:off x="7230533" y="3399366"/>
                <a:ext cx="393700" cy="29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2" name="墨迹 71"/>
              <p14:cNvContentPartPr/>
              <p14:nvPr/>
            </p14:nvContentPartPr>
            <p14:xfrm>
              <a:off x="7852833" y="3115733"/>
              <a:ext cx="156634" cy="203200"/>
            </p14:xfrm>
          </p:contentPart>
        </mc:Choice>
        <mc:Fallback xmlns="">
          <p:pic>
            <p:nvPicPr>
              <p:cNvPr id="72" name="墨迹 71"/>
            </p:nvPicPr>
            <p:blipFill>
              <a:blip/>
            </p:blipFill>
            <p:spPr>
              <a:xfrm>
                <a:off x="7852833" y="3115733"/>
                <a:ext cx="156634" cy="203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3" name="墨迹 72"/>
              <p14:cNvContentPartPr/>
              <p14:nvPr/>
            </p14:nvContentPartPr>
            <p14:xfrm>
              <a:off x="7886700" y="3227916"/>
              <a:ext cx="101600" cy="19050"/>
            </p14:xfrm>
          </p:contentPart>
        </mc:Choice>
        <mc:Fallback xmlns="">
          <p:pic>
            <p:nvPicPr>
              <p:cNvPr id="73" name="墨迹 72"/>
            </p:nvPicPr>
            <p:blipFill>
              <a:blip/>
            </p:blipFill>
            <p:spPr>
              <a:xfrm>
                <a:off x="7886700" y="3227916"/>
                <a:ext cx="101600" cy="190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4" name="墨迹 73"/>
              <p14:cNvContentPartPr/>
              <p14:nvPr/>
            </p14:nvContentPartPr>
            <p14:xfrm>
              <a:off x="8039100" y="3175000"/>
              <a:ext cx="241300" cy="254000"/>
            </p14:xfrm>
          </p:contentPart>
        </mc:Choice>
        <mc:Fallback xmlns="">
          <p:pic>
            <p:nvPicPr>
              <p:cNvPr id="74" name="墨迹 73"/>
            </p:nvPicPr>
            <p:blipFill>
              <a:blip/>
            </p:blipFill>
            <p:spPr>
              <a:xfrm>
                <a:off x="8039100" y="3175000"/>
                <a:ext cx="241300" cy="254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5" name="墨迹 74"/>
              <p14:cNvContentPartPr/>
              <p14:nvPr/>
            </p14:nvContentPartPr>
            <p14:xfrm>
              <a:off x="8326966" y="3090333"/>
              <a:ext cx="59266" cy="228600"/>
            </p14:xfrm>
          </p:contentPart>
        </mc:Choice>
        <mc:Fallback xmlns="">
          <p:pic>
            <p:nvPicPr>
              <p:cNvPr id="75" name="墨迹 74"/>
            </p:nvPicPr>
            <p:blipFill>
              <a:blip/>
            </p:blipFill>
            <p:spPr>
              <a:xfrm>
                <a:off x="8326966" y="3090333"/>
                <a:ext cx="59266" cy="228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6" name="墨迹 75"/>
              <p14:cNvContentPartPr/>
              <p14:nvPr/>
            </p14:nvContentPartPr>
            <p14:xfrm>
              <a:off x="8422216" y="3196166"/>
              <a:ext cx="35984" cy="74084"/>
            </p14:xfrm>
          </p:contentPart>
        </mc:Choice>
        <mc:Fallback xmlns="">
          <p:pic>
            <p:nvPicPr>
              <p:cNvPr id="76" name="墨迹 75"/>
            </p:nvPicPr>
            <p:blipFill>
              <a:blip/>
            </p:blipFill>
            <p:spPr>
              <a:xfrm>
                <a:off x="8422216" y="3196166"/>
                <a:ext cx="35984" cy="740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7" name="墨迹 76"/>
              <p14:cNvContentPartPr/>
              <p14:nvPr/>
            </p14:nvContentPartPr>
            <p14:xfrm>
              <a:off x="8479366" y="3086100"/>
              <a:ext cx="16934" cy="25400"/>
            </p14:xfrm>
          </p:contentPart>
        </mc:Choice>
        <mc:Fallback xmlns="">
          <p:pic>
            <p:nvPicPr>
              <p:cNvPr id="77" name="墨迹 76"/>
            </p:nvPicPr>
            <p:blipFill>
              <a:blip/>
            </p:blipFill>
            <p:spPr>
              <a:xfrm>
                <a:off x="8479366" y="3086100"/>
                <a:ext cx="16934" cy="25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8" name="墨迹 77"/>
              <p14:cNvContentPartPr/>
              <p14:nvPr/>
            </p14:nvContentPartPr>
            <p14:xfrm>
              <a:off x="8475133" y="3170766"/>
              <a:ext cx="97367" cy="118534"/>
            </p14:xfrm>
          </p:contentPart>
        </mc:Choice>
        <mc:Fallback xmlns="">
          <p:pic>
            <p:nvPicPr>
              <p:cNvPr id="78" name="墨迹 77"/>
            </p:nvPicPr>
            <p:blipFill>
              <a:blip/>
            </p:blipFill>
            <p:spPr>
              <a:xfrm>
                <a:off x="8475133" y="3170766"/>
                <a:ext cx="97367" cy="1185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79" name="墨迹 78"/>
              <p14:cNvContentPartPr/>
              <p14:nvPr/>
            </p14:nvContentPartPr>
            <p14:xfrm>
              <a:off x="8627533" y="3103033"/>
              <a:ext cx="76200" cy="222250"/>
            </p14:xfrm>
          </p:contentPart>
        </mc:Choice>
        <mc:Fallback xmlns="">
          <p:pic>
            <p:nvPicPr>
              <p:cNvPr id="79" name="墨迹 78"/>
            </p:nvPicPr>
            <p:blipFill>
              <a:blip/>
            </p:blipFill>
            <p:spPr>
              <a:xfrm>
                <a:off x="8627533" y="3103033"/>
                <a:ext cx="76200" cy="2222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80" name="墨迹 79"/>
              <p14:cNvContentPartPr/>
              <p14:nvPr/>
            </p14:nvContentPartPr>
            <p14:xfrm>
              <a:off x="7264400" y="3774016"/>
              <a:ext cx="385233" cy="78317"/>
            </p14:xfrm>
          </p:contentPart>
        </mc:Choice>
        <mc:Fallback xmlns="">
          <p:pic>
            <p:nvPicPr>
              <p:cNvPr id="80" name="墨迹 79"/>
            </p:nvPicPr>
            <p:blipFill>
              <a:blip/>
            </p:blipFill>
            <p:spPr>
              <a:xfrm>
                <a:off x="7264400" y="3774016"/>
                <a:ext cx="385233" cy="783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81" name="墨迹 80"/>
              <p14:cNvContentPartPr/>
              <p14:nvPr/>
            </p14:nvContentPartPr>
            <p14:xfrm>
              <a:off x="7255933" y="4262966"/>
              <a:ext cx="988484" cy="25400"/>
            </p14:xfrm>
          </p:contentPart>
        </mc:Choice>
        <mc:Fallback xmlns="">
          <p:pic>
            <p:nvPicPr>
              <p:cNvPr id="81" name="墨迹 80"/>
            </p:nvPicPr>
            <p:blipFill>
              <a:blip/>
            </p:blipFill>
            <p:spPr>
              <a:xfrm>
                <a:off x="7255933" y="4262966"/>
                <a:ext cx="988484" cy="25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82" name="墨迹 81"/>
              <p14:cNvContentPartPr/>
              <p14:nvPr/>
            </p14:nvContentPartPr>
            <p14:xfrm>
              <a:off x="7179733" y="4665133"/>
              <a:ext cx="393700" cy="16933"/>
            </p14:xfrm>
          </p:contentPart>
        </mc:Choice>
        <mc:Fallback xmlns="">
          <p:pic>
            <p:nvPicPr>
              <p:cNvPr id="82" name="墨迹 81"/>
            </p:nvPicPr>
            <p:blipFill>
              <a:blip/>
            </p:blipFill>
            <p:spPr>
              <a:xfrm>
                <a:off x="7179733" y="4665133"/>
                <a:ext cx="393700" cy="16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83" name="墨迹 82"/>
              <p14:cNvContentPartPr/>
              <p14:nvPr/>
            </p14:nvContentPartPr>
            <p14:xfrm>
              <a:off x="7763933" y="4690533"/>
              <a:ext cx="690034" cy="38100"/>
            </p14:xfrm>
          </p:contentPart>
        </mc:Choice>
        <mc:Fallback xmlns="">
          <p:pic>
            <p:nvPicPr>
              <p:cNvPr id="83" name="墨迹 82"/>
            </p:nvPicPr>
            <p:blipFill>
              <a:blip/>
            </p:blipFill>
            <p:spPr>
              <a:xfrm>
                <a:off x="7763933" y="4690533"/>
                <a:ext cx="690034" cy="38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84" name="墨迹 83"/>
              <p14:cNvContentPartPr/>
              <p14:nvPr/>
            </p14:nvContentPartPr>
            <p14:xfrm>
              <a:off x="5875866" y="622300"/>
              <a:ext cx="296334" cy="42333"/>
            </p14:xfrm>
          </p:contentPart>
        </mc:Choice>
        <mc:Fallback xmlns="">
          <p:pic>
            <p:nvPicPr>
              <p:cNvPr id="84" name="墨迹 83"/>
            </p:nvPicPr>
            <p:blipFill>
              <a:blip/>
            </p:blipFill>
            <p:spPr>
              <a:xfrm>
                <a:off x="5875866" y="622300"/>
                <a:ext cx="296334" cy="42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85" name="墨迹 84"/>
              <p14:cNvContentPartPr/>
              <p14:nvPr/>
            </p14:nvContentPartPr>
            <p14:xfrm>
              <a:off x="6002866" y="575733"/>
              <a:ext cx="12700" cy="228600"/>
            </p14:xfrm>
          </p:contentPart>
        </mc:Choice>
        <mc:Fallback xmlns="">
          <p:pic>
            <p:nvPicPr>
              <p:cNvPr id="85" name="墨迹 84"/>
            </p:nvPicPr>
            <p:blipFill>
              <a:blip/>
            </p:blipFill>
            <p:spPr>
              <a:xfrm>
                <a:off x="6002866" y="575733"/>
                <a:ext cx="12700" cy="228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86" name="墨迹 85"/>
              <p14:cNvContentPartPr/>
              <p14:nvPr/>
            </p14:nvContentPartPr>
            <p14:xfrm>
              <a:off x="6055783" y="584200"/>
              <a:ext cx="48684" cy="203200"/>
            </p14:xfrm>
          </p:contentPart>
        </mc:Choice>
        <mc:Fallback xmlns="">
          <p:pic>
            <p:nvPicPr>
              <p:cNvPr id="86" name="墨迹 85"/>
            </p:nvPicPr>
            <p:blipFill>
              <a:blip/>
            </p:blipFill>
            <p:spPr>
              <a:xfrm>
                <a:off x="6055783" y="584200"/>
                <a:ext cx="48684" cy="203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87" name="墨迹 86"/>
              <p14:cNvContentPartPr/>
              <p14:nvPr/>
            </p14:nvContentPartPr>
            <p14:xfrm>
              <a:off x="5901266" y="855133"/>
              <a:ext cx="38100" cy="194733"/>
            </p14:xfrm>
          </p:contentPart>
        </mc:Choice>
        <mc:Fallback xmlns="">
          <p:pic>
            <p:nvPicPr>
              <p:cNvPr id="87" name="墨迹 86"/>
            </p:nvPicPr>
            <p:blipFill>
              <a:blip/>
            </p:blipFill>
            <p:spPr>
              <a:xfrm>
                <a:off x="5901266" y="855133"/>
                <a:ext cx="38100" cy="1947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88" name="墨迹 87"/>
              <p14:cNvContentPartPr/>
              <p14:nvPr/>
            </p14:nvContentPartPr>
            <p14:xfrm>
              <a:off x="5867400" y="889000"/>
              <a:ext cx="273050" cy="262466"/>
            </p14:xfrm>
          </p:contentPart>
        </mc:Choice>
        <mc:Fallback xmlns="">
          <p:pic>
            <p:nvPicPr>
              <p:cNvPr id="88" name="墨迹 87"/>
            </p:nvPicPr>
            <p:blipFill>
              <a:blip/>
            </p:blipFill>
            <p:spPr>
              <a:xfrm>
                <a:off x="5867400" y="889000"/>
                <a:ext cx="273050" cy="2624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89" name="墨迹 88"/>
              <p14:cNvContentPartPr/>
              <p14:nvPr/>
            </p14:nvContentPartPr>
            <p14:xfrm>
              <a:off x="5903383" y="863600"/>
              <a:ext cx="137584" cy="389466"/>
            </p14:xfrm>
          </p:contentPart>
        </mc:Choice>
        <mc:Fallback xmlns="">
          <p:pic>
            <p:nvPicPr>
              <p:cNvPr id="89" name="墨迹 88"/>
            </p:nvPicPr>
            <p:blipFill>
              <a:blip/>
            </p:blipFill>
            <p:spPr>
              <a:xfrm>
                <a:off x="5903383" y="863600"/>
                <a:ext cx="137584" cy="3894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90" name="墨迹 89"/>
              <p14:cNvContentPartPr/>
              <p14:nvPr/>
            </p14:nvContentPartPr>
            <p14:xfrm>
              <a:off x="6024033" y="1066800"/>
              <a:ext cx="165100" cy="152400"/>
            </p14:xfrm>
          </p:contentPart>
        </mc:Choice>
        <mc:Fallback xmlns="">
          <p:pic>
            <p:nvPicPr>
              <p:cNvPr id="90" name="墨迹 89"/>
            </p:nvPicPr>
            <p:blipFill>
              <a:blip/>
            </p:blipFill>
            <p:spPr>
              <a:xfrm>
                <a:off x="6024033" y="1066800"/>
                <a:ext cx="165100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91" name="墨迹 90"/>
              <p14:cNvContentPartPr/>
              <p14:nvPr/>
            </p14:nvContentPartPr>
            <p14:xfrm>
              <a:off x="6460066" y="673100"/>
              <a:ext cx="59266" cy="35983"/>
            </p14:xfrm>
          </p:contentPart>
        </mc:Choice>
        <mc:Fallback xmlns="">
          <p:pic>
            <p:nvPicPr>
              <p:cNvPr id="91" name="墨迹 90"/>
            </p:nvPicPr>
            <p:blipFill>
              <a:blip/>
            </p:blipFill>
            <p:spPr>
              <a:xfrm>
                <a:off x="6460066" y="673100"/>
                <a:ext cx="59266" cy="359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92" name="墨迹 91"/>
              <p14:cNvContentPartPr/>
              <p14:nvPr/>
            </p14:nvContentPartPr>
            <p14:xfrm>
              <a:off x="6303433" y="905933"/>
              <a:ext cx="283634" cy="254000"/>
            </p14:xfrm>
          </p:contentPart>
        </mc:Choice>
        <mc:Fallback xmlns="">
          <p:pic>
            <p:nvPicPr>
              <p:cNvPr id="92" name="墨迹 91"/>
            </p:nvPicPr>
            <p:blipFill>
              <a:blip/>
            </p:blipFill>
            <p:spPr>
              <a:xfrm>
                <a:off x="6303433" y="905933"/>
                <a:ext cx="283634" cy="254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93" name="墨迹 92"/>
              <p14:cNvContentPartPr/>
              <p14:nvPr/>
            </p14:nvContentPartPr>
            <p14:xfrm>
              <a:off x="6718300" y="588433"/>
              <a:ext cx="97366" cy="292100"/>
            </p14:xfrm>
          </p:contentPart>
        </mc:Choice>
        <mc:Fallback xmlns="">
          <p:pic>
            <p:nvPicPr>
              <p:cNvPr id="93" name="墨迹 92"/>
            </p:nvPicPr>
            <p:blipFill>
              <a:blip/>
            </p:blipFill>
            <p:spPr>
              <a:xfrm>
                <a:off x="6718300" y="588433"/>
                <a:ext cx="97366" cy="292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94" name="墨迹 93"/>
              <p14:cNvContentPartPr/>
              <p14:nvPr/>
            </p14:nvContentPartPr>
            <p14:xfrm>
              <a:off x="6616700" y="795866"/>
              <a:ext cx="262466" cy="173567"/>
            </p14:xfrm>
          </p:contentPart>
        </mc:Choice>
        <mc:Fallback xmlns="">
          <p:pic>
            <p:nvPicPr>
              <p:cNvPr id="94" name="墨迹 93"/>
            </p:nvPicPr>
            <p:blipFill>
              <a:blip/>
            </p:blipFill>
            <p:spPr>
              <a:xfrm>
                <a:off x="6616700" y="795866"/>
                <a:ext cx="262466" cy="173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95" name="墨迹 94"/>
              <p14:cNvContentPartPr/>
              <p14:nvPr/>
            </p14:nvContentPartPr>
            <p14:xfrm>
              <a:off x="6667500" y="1045633"/>
              <a:ext cx="4233" cy="177800"/>
            </p14:xfrm>
          </p:contentPart>
        </mc:Choice>
        <mc:Fallback xmlns="">
          <p:pic>
            <p:nvPicPr>
              <p:cNvPr id="95" name="墨迹 94"/>
            </p:nvPicPr>
            <p:blipFill>
              <a:blip/>
            </p:blipFill>
            <p:spPr>
              <a:xfrm>
                <a:off x="6667500" y="1045633"/>
                <a:ext cx="4233" cy="177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96" name="墨迹 95"/>
              <p14:cNvContentPartPr/>
              <p14:nvPr/>
            </p14:nvContentPartPr>
            <p14:xfrm>
              <a:off x="6654800" y="1100666"/>
              <a:ext cx="173566" cy="131234"/>
            </p14:xfrm>
          </p:contentPart>
        </mc:Choice>
        <mc:Fallback xmlns="">
          <p:pic>
            <p:nvPicPr>
              <p:cNvPr id="96" name="墨迹 95"/>
            </p:nvPicPr>
            <p:blipFill>
              <a:blip/>
            </p:blipFill>
            <p:spPr>
              <a:xfrm>
                <a:off x="6654800" y="1100666"/>
                <a:ext cx="173566" cy="1312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97" name="墨迹 96"/>
              <p14:cNvContentPartPr/>
              <p14:nvPr/>
            </p14:nvContentPartPr>
            <p14:xfrm>
              <a:off x="5731933" y="220133"/>
              <a:ext cx="120650" cy="131233"/>
            </p14:xfrm>
          </p:contentPart>
        </mc:Choice>
        <mc:Fallback xmlns="">
          <p:pic>
            <p:nvPicPr>
              <p:cNvPr id="97" name="墨迹 96"/>
            </p:nvPicPr>
            <p:blipFill>
              <a:blip/>
            </p:blipFill>
            <p:spPr>
              <a:xfrm>
                <a:off x="5731933" y="220133"/>
                <a:ext cx="120650" cy="1312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98" name="墨迹 97"/>
              <p14:cNvContentPartPr/>
              <p14:nvPr/>
            </p14:nvContentPartPr>
            <p14:xfrm>
              <a:off x="5630333" y="220133"/>
              <a:ext cx="254000" cy="478367"/>
            </p14:xfrm>
          </p:contentPart>
        </mc:Choice>
        <mc:Fallback xmlns="">
          <p:pic>
            <p:nvPicPr>
              <p:cNvPr id="98" name="墨迹 97"/>
            </p:nvPicPr>
            <p:blipFill>
              <a:blip/>
            </p:blipFill>
            <p:spPr>
              <a:xfrm>
                <a:off x="5630333" y="220133"/>
                <a:ext cx="254000" cy="478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99" name="墨迹 98"/>
              <p14:cNvContentPartPr/>
              <p14:nvPr/>
            </p14:nvContentPartPr>
            <p14:xfrm>
              <a:off x="5973233" y="275166"/>
              <a:ext cx="33867" cy="152400"/>
            </p14:xfrm>
          </p:contentPart>
        </mc:Choice>
        <mc:Fallback xmlns="">
          <p:pic>
            <p:nvPicPr>
              <p:cNvPr id="99" name="墨迹 98"/>
            </p:nvPicPr>
            <p:blipFill>
              <a:blip/>
            </p:blipFill>
            <p:spPr>
              <a:xfrm>
                <a:off x="5973233" y="275166"/>
                <a:ext cx="33867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100" name="墨迹 99"/>
              <p14:cNvContentPartPr/>
              <p14:nvPr/>
            </p14:nvContentPartPr>
            <p14:xfrm>
              <a:off x="5956300" y="194733"/>
              <a:ext cx="133350" cy="12700"/>
            </p14:xfrm>
          </p:contentPart>
        </mc:Choice>
        <mc:Fallback xmlns="">
          <p:pic>
            <p:nvPicPr>
              <p:cNvPr id="100" name="墨迹 99"/>
            </p:nvPicPr>
            <p:blipFill>
              <a:blip/>
            </p:blipFill>
            <p:spPr>
              <a:xfrm>
                <a:off x="5956300" y="194733"/>
                <a:ext cx="133350" cy="12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01" name="墨迹 100"/>
              <p14:cNvContentPartPr/>
              <p14:nvPr/>
            </p14:nvContentPartPr>
            <p14:xfrm>
              <a:off x="6104466" y="228600"/>
              <a:ext cx="99484" cy="156633"/>
            </p14:xfrm>
          </p:contentPart>
        </mc:Choice>
        <mc:Fallback xmlns="">
          <p:pic>
            <p:nvPicPr>
              <p:cNvPr id="101" name="墨迹 100"/>
            </p:nvPicPr>
            <p:blipFill>
              <a:blip/>
            </p:blipFill>
            <p:spPr>
              <a:xfrm>
                <a:off x="6104466" y="228600"/>
                <a:ext cx="99484" cy="156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102" name="墨迹 101"/>
              <p14:cNvContentPartPr/>
              <p14:nvPr/>
            </p14:nvContentPartPr>
            <p14:xfrm>
              <a:off x="6220883" y="245533"/>
              <a:ext cx="120650" cy="262467"/>
            </p14:xfrm>
          </p:contentPart>
        </mc:Choice>
        <mc:Fallback xmlns="">
          <p:pic>
            <p:nvPicPr>
              <p:cNvPr id="102" name="墨迹 101"/>
            </p:nvPicPr>
            <p:blipFill>
              <a:blip/>
            </p:blipFill>
            <p:spPr>
              <a:xfrm>
                <a:off x="6220883" y="245533"/>
                <a:ext cx="120650" cy="262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03" name="墨迹 102"/>
              <p14:cNvContentPartPr/>
              <p14:nvPr/>
            </p14:nvContentPartPr>
            <p14:xfrm>
              <a:off x="6684433" y="224366"/>
              <a:ext cx="71967" cy="97367"/>
            </p14:xfrm>
          </p:contentPart>
        </mc:Choice>
        <mc:Fallback xmlns="">
          <p:pic>
            <p:nvPicPr>
              <p:cNvPr id="103" name="墨迹 102"/>
            </p:nvPicPr>
            <p:blipFill>
              <a:blip/>
            </p:blipFill>
            <p:spPr>
              <a:xfrm>
                <a:off x="6684433" y="224366"/>
                <a:ext cx="71967" cy="97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104" name="墨迹 103"/>
              <p14:cNvContentPartPr/>
              <p14:nvPr/>
            </p14:nvContentPartPr>
            <p14:xfrm>
              <a:off x="6625166" y="232833"/>
              <a:ext cx="177800" cy="279400"/>
            </p14:xfrm>
          </p:contentPart>
        </mc:Choice>
        <mc:Fallback xmlns="">
          <p:pic>
            <p:nvPicPr>
              <p:cNvPr id="104" name="墨迹 103"/>
            </p:nvPicPr>
            <p:blipFill>
              <a:blip/>
            </p:blipFill>
            <p:spPr>
              <a:xfrm>
                <a:off x="6625166" y="232833"/>
                <a:ext cx="177800" cy="279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05" name="墨迹 104"/>
              <p14:cNvContentPartPr/>
              <p14:nvPr/>
            </p14:nvContentPartPr>
            <p14:xfrm>
              <a:off x="6879166" y="283633"/>
              <a:ext cx="110066" cy="110067"/>
            </p14:xfrm>
          </p:contentPart>
        </mc:Choice>
        <mc:Fallback xmlns="">
          <p:pic>
            <p:nvPicPr>
              <p:cNvPr id="105" name="墨迹 104"/>
            </p:nvPicPr>
            <p:blipFill>
              <a:blip/>
            </p:blipFill>
            <p:spPr>
              <a:xfrm>
                <a:off x="6879166" y="283633"/>
                <a:ext cx="110066" cy="1100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106" name="墨迹 105"/>
              <p14:cNvContentPartPr/>
              <p14:nvPr/>
            </p14:nvContentPartPr>
            <p14:xfrm>
              <a:off x="6904566" y="154516"/>
              <a:ext cx="156634" cy="107950"/>
            </p14:xfrm>
          </p:contentPart>
        </mc:Choice>
        <mc:Fallback xmlns="">
          <p:pic>
            <p:nvPicPr>
              <p:cNvPr id="106" name="墨迹 105"/>
            </p:nvPicPr>
            <p:blipFill>
              <a:blip/>
            </p:blipFill>
            <p:spPr>
              <a:xfrm>
                <a:off x="6904566" y="154516"/>
                <a:ext cx="156634" cy="107950"/>
              </a:xfrm>
              <a:prstGeom prst="rect"/>
            </p:spPr>
          </p:pic>
        </mc:Fallback>
      </mc:AlternateContent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5" y="1574800"/>
            <a:ext cx="8964295" cy="358584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墨迹 1"/>
              <p14:cNvContentPartPr/>
              <p14:nvPr/>
            </p14:nvContentPartPr>
            <p14:xfrm>
              <a:off x="1375833" y="2226733"/>
              <a:ext cx="1032933" cy="38100"/>
            </p14:xfrm>
          </p:contentPart>
        </mc:Choice>
        <mc:Fallback xmlns="">
          <p:pic>
            <p:nvPicPr>
              <p:cNvPr id="2" name="墨迹 1"/>
            </p:nvPicPr>
            <p:blipFill>
              <a:blip/>
            </p:blipFill>
            <p:spPr>
              <a:xfrm>
                <a:off x="1375833" y="2226733"/>
                <a:ext cx="1032933" cy="38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墨迹 3"/>
              <p14:cNvContentPartPr/>
              <p14:nvPr/>
            </p14:nvContentPartPr>
            <p14:xfrm>
              <a:off x="6557433" y="1693333"/>
              <a:ext cx="169334" cy="169333"/>
            </p14:xfrm>
          </p:contentPart>
        </mc:Choice>
        <mc:Fallback xmlns="">
          <p:pic>
            <p:nvPicPr>
              <p:cNvPr id="4" name="墨迹 3"/>
            </p:nvPicPr>
            <p:blipFill>
              <a:blip/>
            </p:blipFill>
            <p:spPr>
              <a:xfrm>
                <a:off x="6557433" y="1693333"/>
                <a:ext cx="169334" cy="169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墨迹 4"/>
              <p14:cNvContentPartPr/>
              <p14:nvPr/>
            </p14:nvContentPartPr>
            <p14:xfrm>
              <a:off x="6739466" y="1837266"/>
              <a:ext cx="12700" cy="16934"/>
            </p14:xfrm>
          </p:contentPart>
        </mc:Choice>
        <mc:Fallback xmlns="">
          <p:pic>
            <p:nvPicPr>
              <p:cNvPr id="5" name="墨迹 4"/>
            </p:nvPicPr>
            <p:blipFill>
              <a:blip/>
            </p:blipFill>
            <p:spPr>
              <a:xfrm>
                <a:off x="6739466" y="1837266"/>
                <a:ext cx="12700" cy="169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墨迹 5"/>
              <p14:cNvContentPartPr/>
              <p14:nvPr/>
            </p14:nvContentPartPr>
            <p14:xfrm>
              <a:off x="7797800" y="1710266"/>
              <a:ext cx="88900" cy="160867"/>
            </p14:xfrm>
          </p:contentPart>
        </mc:Choice>
        <mc:Fallback xmlns="">
          <p:pic>
            <p:nvPicPr>
              <p:cNvPr id="6" name="墨迹 5"/>
            </p:nvPicPr>
            <p:blipFill>
              <a:blip/>
            </p:blipFill>
            <p:spPr>
              <a:xfrm>
                <a:off x="7797800" y="1710266"/>
                <a:ext cx="88900" cy="160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墨迹 6"/>
              <p14:cNvContentPartPr/>
              <p14:nvPr/>
            </p14:nvContentPartPr>
            <p14:xfrm>
              <a:off x="7971366" y="1854200"/>
              <a:ext cx="360" cy="10583"/>
            </p14:xfrm>
          </p:contentPart>
        </mc:Choice>
        <mc:Fallback xmlns="">
          <p:pic>
            <p:nvPicPr>
              <p:cNvPr id="7" name="墨迹 6"/>
            </p:nvPicPr>
            <p:blipFill>
              <a:blip/>
            </p:blipFill>
            <p:spPr>
              <a:xfrm>
                <a:off x="7971366" y="1854200"/>
                <a:ext cx="360" cy="105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墨迹 7"/>
              <p14:cNvContentPartPr/>
              <p14:nvPr/>
            </p14:nvContentPartPr>
            <p14:xfrm>
              <a:off x="6350000" y="2095500"/>
              <a:ext cx="165100" cy="182033"/>
            </p14:xfrm>
          </p:contentPart>
        </mc:Choice>
        <mc:Fallback xmlns="">
          <p:pic>
            <p:nvPicPr>
              <p:cNvPr id="8" name="墨迹 7"/>
            </p:nvPicPr>
            <p:blipFill>
              <a:blip/>
            </p:blipFill>
            <p:spPr>
              <a:xfrm>
                <a:off x="6350000" y="2095500"/>
                <a:ext cx="165100" cy="1820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" name="墨迹 8"/>
              <p14:cNvContentPartPr/>
              <p14:nvPr/>
            </p14:nvContentPartPr>
            <p14:xfrm>
              <a:off x="2573866" y="1871133"/>
              <a:ext cx="82550" cy="23283"/>
            </p14:xfrm>
          </p:contentPart>
        </mc:Choice>
        <mc:Fallback xmlns="">
          <p:pic>
            <p:nvPicPr>
              <p:cNvPr id="9" name="墨迹 8"/>
            </p:nvPicPr>
            <p:blipFill>
              <a:blip/>
            </p:blipFill>
            <p:spPr>
              <a:xfrm>
                <a:off x="2573866" y="1871133"/>
                <a:ext cx="82550" cy="232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墨迹 9"/>
              <p14:cNvContentPartPr/>
              <p14:nvPr/>
            </p14:nvContentPartPr>
            <p14:xfrm>
              <a:off x="2523066" y="2006600"/>
              <a:ext cx="105834" cy="169333"/>
            </p14:xfrm>
          </p:contentPart>
        </mc:Choice>
        <mc:Fallback xmlns="">
          <p:pic>
            <p:nvPicPr>
              <p:cNvPr id="10" name="墨迹 9"/>
            </p:nvPicPr>
            <p:blipFill>
              <a:blip/>
            </p:blipFill>
            <p:spPr>
              <a:xfrm>
                <a:off x="2523066" y="2006600"/>
                <a:ext cx="105834" cy="169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" name="墨迹 10"/>
              <p14:cNvContentPartPr/>
              <p14:nvPr/>
            </p14:nvContentPartPr>
            <p14:xfrm>
              <a:off x="2747433" y="1748366"/>
              <a:ext cx="10583" cy="114300"/>
            </p14:xfrm>
          </p:contentPart>
        </mc:Choice>
        <mc:Fallback xmlns="">
          <p:pic>
            <p:nvPicPr>
              <p:cNvPr id="11" name="墨迹 10"/>
            </p:nvPicPr>
            <p:blipFill>
              <a:blip/>
            </p:blipFill>
            <p:spPr>
              <a:xfrm>
                <a:off x="2747433" y="1748366"/>
                <a:ext cx="10583" cy="114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2" name="墨迹 11"/>
              <p14:cNvContentPartPr/>
              <p14:nvPr/>
            </p14:nvContentPartPr>
            <p14:xfrm>
              <a:off x="2779183" y="1769533"/>
              <a:ext cx="65617" cy="63500"/>
            </p14:xfrm>
          </p:contentPart>
        </mc:Choice>
        <mc:Fallback xmlns="">
          <p:pic>
            <p:nvPicPr>
              <p:cNvPr id="12" name="墨迹 11"/>
            </p:nvPicPr>
            <p:blipFill>
              <a:blip/>
            </p:blipFill>
            <p:spPr>
              <a:xfrm>
                <a:off x="2779183" y="1769533"/>
                <a:ext cx="65617" cy="63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" name="墨迹 12"/>
              <p14:cNvContentPartPr/>
              <p14:nvPr/>
            </p14:nvContentPartPr>
            <p14:xfrm>
              <a:off x="2717800" y="1845733"/>
              <a:ext cx="21166" cy="186267"/>
            </p14:xfrm>
          </p:contentPart>
        </mc:Choice>
        <mc:Fallback xmlns="">
          <p:pic>
            <p:nvPicPr>
              <p:cNvPr id="13" name="墨迹 12"/>
            </p:nvPicPr>
            <p:blipFill>
              <a:blip/>
            </p:blipFill>
            <p:spPr>
              <a:xfrm>
                <a:off x="2717800" y="1845733"/>
                <a:ext cx="21166" cy="186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4" name="墨迹 13"/>
              <p14:cNvContentPartPr/>
              <p14:nvPr/>
            </p14:nvContentPartPr>
            <p14:xfrm>
              <a:off x="2705100" y="1892300"/>
              <a:ext cx="177800" cy="148166"/>
            </p14:xfrm>
          </p:contentPart>
        </mc:Choice>
        <mc:Fallback xmlns="">
          <p:pic>
            <p:nvPicPr>
              <p:cNvPr id="14" name="墨迹 13"/>
            </p:nvPicPr>
            <p:blipFill>
              <a:blip/>
            </p:blipFill>
            <p:spPr>
              <a:xfrm>
                <a:off x="2705100" y="1892300"/>
                <a:ext cx="177800" cy="1481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" name="墨迹 14"/>
              <p14:cNvContentPartPr/>
              <p14:nvPr/>
            </p14:nvContentPartPr>
            <p14:xfrm>
              <a:off x="2738966" y="2023533"/>
              <a:ext cx="33867" cy="139700"/>
            </p14:xfrm>
          </p:contentPart>
        </mc:Choice>
        <mc:Fallback xmlns="">
          <p:pic>
            <p:nvPicPr>
              <p:cNvPr id="15" name="墨迹 14"/>
            </p:nvPicPr>
            <p:blipFill>
              <a:blip/>
            </p:blipFill>
            <p:spPr>
              <a:xfrm>
                <a:off x="2738966" y="2023533"/>
                <a:ext cx="33867" cy="139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6" name="墨迹 15"/>
              <p14:cNvContentPartPr/>
              <p14:nvPr/>
            </p14:nvContentPartPr>
            <p14:xfrm>
              <a:off x="2798233" y="2023533"/>
              <a:ext cx="148167" cy="152400"/>
            </p14:xfrm>
          </p:contentPart>
        </mc:Choice>
        <mc:Fallback xmlns="">
          <p:pic>
            <p:nvPicPr>
              <p:cNvPr id="16" name="墨迹 15"/>
            </p:nvPicPr>
            <p:blipFill>
              <a:blip/>
            </p:blipFill>
            <p:spPr>
              <a:xfrm>
                <a:off x="2798233" y="2023533"/>
                <a:ext cx="148167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" name="墨迹 16"/>
              <p14:cNvContentPartPr/>
              <p14:nvPr/>
            </p14:nvContentPartPr>
            <p14:xfrm>
              <a:off x="3090333" y="1883833"/>
              <a:ext cx="91017" cy="16933"/>
            </p14:xfrm>
          </p:contentPart>
        </mc:Choice>
        <mc:Fallback xmlns="">
          <p:pic>
            <p:nvPicPr>
              <p:cNvPr id="17" name="墨迹 16"/>
            </p:nvPicPr>
            <p:blipFill>
              <a:blip/>
            </p:blipFill>
            <p:spPr>
              <a:xfrm>
                <a:off x="3090333" y="1883833"/>
                <a:ext cx="91017" cy="16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墨迹 17"/>
              <p14:cNvContentPartPr/>
              <p14:nvPr/>
            </p14:nvContentPartPr>
            <p14:xfrm>
              <a:off x="3073400" y="1957916"/>
              <a:ext cx="97366" cy="52917"/>
            </p14:xfrm>
          </p:contentPart>
        </mc:Choice>
        <mc:Fallback xmlns="">
          <p:pic>
            <p:nvPicPr>
              <p:cNvPr id="18" name="墨迹 17"/>
            </p:nvPicPr>
            <p:blipFill>
              <a:blip/>
            </p:blipFill>
            <p:spPr>
              <a:xfrm>
                <a:off x="3073400" y="1957916"/>
                <a:ext cx="97366" cy="529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9" name="墨迹 18"/>
              <p14:cNvContentPartPr/>
              <p14:nvPr/>
            </p14:nvContentPartPr>
            <p14:xfrm>
              <a:off x="3119966" y="1970616"/>
              <a:ext cx="110067" cy="167217"/>
            </p14:xfrm>
          </p:contentPart>
        </mc:Choice>
        <mc:Fallback xmlns="">
          <p:pic>
            <p:nvPicPr>
              <p:cNvPr id="19" name="墨迹 18"/>
            </p:nvPicPr>
            <p:blipFill>
              <a:blip/>
            </p:blipFill>
            <p:spPr>
              <a:xfrm>
                <a:off x="3119966" y="1970616"/>
                <a:ext cx="110067" cy="1672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0" name="墨迹 19"/>
              <p14:cNvContentPartPr/>
              <p14:nvPr/>
            </p14:nvContentPartPr>
            <p14:xfrm>
              <a:off x="3234266" y="1879600"/>
              <a:ext cx="169334" cy="232833"/>
            </p14:xfrm>
          </p:contentPart>
        </mc:Choice>
        <mc:Fallback xmlns="">
          <p:pic>
            <p:nvPicPr>
              <p:cNvPr id="20" name="墨迹 19"/>
            </p:nvPicPr>
            <p:blipFill>
              <a:blip/>
            </p:blipFill>
            <p:spPr>
              <a:xfrm>
                <a:off x="3234266" y="1879600"/>
                <a:ext cx="169334" cy="2328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" name="墨迹 20"/>
              <p14:cNvContentPartPr/>
              <p14:nvPr/>
            </p14:nvContentPartPr>
            <p14:xfrm>
              <a:off x="3263900" y="1972733"/>
              <a:ext cx="156633" cy="156633"/>
            </p14:xfrm>
          </p:contentPart>
        </mc:Choice>
        <mc:Fallback xmlns="">
          <p:pic>
            <p:nvPicPr>
              <p:cNvPr id="21" name="墨迹 20"/>
            </p:nvPicPr>
            <p:blipFill>
              <a:blip/>
            </p:blipFill>
            <p:spPr>
              <a:xfrm>
                <a:off x="3263900" y="1972733"/>
                <a:ext cx="156633" cy="156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2" name="墨迹 21"/>
              <p14:cNvContentPartPr/>
              <p14:nvPr/>
            </p14:nvContentPartPr>
            <p14:xfrm>
              <a:off x="3594100" y="1820333"/>
              <a:ext cx="59266" cy="40217"/>
            </p14:xfrm>
          </p:contentPart>
        </mc:Choice>
        <mc:Fallback xmlns="">
          <p:pic>
            <p:nvPicPr>
              <p:cNvPr id="22" name="墨迹 21"/>
            </p:nvPicPr>
            <p:blipFill>
              <a:blip/>
            </p:blipFill>
            <p:spPr>
              <a:xfrm>
                <a:off x="3594100" y="1820333"/>
                <a:ext cx="59266" cy="402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3" name="墨迹 22"/>
              <p14:cNvContentPartPr/>
              <p14:nvPr/>
            </p14:nvContentPartPr>
            <p14:xfrm>
              <a:off x="3500966" y="1981200"/>
              <a:ext cx="160867" cy="139700"/>
            </p14:xfrm>
          </p:contentPart>
        </mc:Choice>
        <mc:Fallback xmlns="">
          <p:pic>
            <p:nvPicPr>
              <p:cNvPr id="23" name="墨迹 22"/>
            </p:nvPicPr>
            <p:blipFill>
              <a:blip/>
            </p:blipFill>
            <p:spPr>
              <a:xfrm>
                <a:off x="3500966" y="1981200"/>
                <a:ext cx="160867" cy="139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4" name="墨迹 23"/>
              <p14:cNvContentPartPr/>
              <p14:nvPr/>
            </p14:nvContentPartPr>
            <p14:xfrm>
              <a:off x="3814233" y="1676400"/>
              <a:ext cx="80433" cy="237066"/>
            </p14:xfrm>
          </p:contentPart>
        </mc:Choice>
        <mc:Fallback xmlns="">
          <p:pic>
            <p:nvPicPr>
              <p:cNvPr id="24" name="墨迹 23"/>
            </p:nvPicPr>
            <p:blipFill>
              <a:blip/>
            </p:blipFill>
            <p:spPr>
              <a:xfrm>
                <a:off x="3814233" y="1676400"/>
                <a:ext cx="80433" cy="2370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5" name="墨迹 24"/>
              <p14:cNvContentPartPr/>
              <p14:nvPr/>
            </p14:nvContentPartPr>
            <p14:xfrm>
              <a:off x="3742266" y="1833033"/>
              <a:ext cx="203200" cy="135467"/>
            </p14:xfrm>
          </p:contentPart>
        </mc:Choice>
        <mc:Fallback xmlns="">
          <p:pic>
            <p:nvPicPr>
              <p:cNvPr id="25" name="墨迹 24"/>
            </p:nvPicPr>
            <p:blipFill>
              <a:blip/>
            </p:blipFill>
            <p:spPr>
              <a:xfrm>
                <a:off x="3742266" y="1833033"/>
                <a:ext cx="203200" cy="135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6" name="墨迹 25"/>
              <p14:cNvContentPartPr/>
              <p14:nvPr/>
            </p14:nvContentPartPr>
            <p14:xfrm>
              <a:off x="3790950" y="1989666"/>
              <a:ext cx="23283" cy="152400"/>
            </p14:xfrm>
          </p:contentPart>
        </mc:Choice>
        <mc:Fallback xmlns="">
          <p:pic>
            <p:nvPicPr>
              <p:cNvPr id="26" name="墨迹 25"/>
            </p:nvPicPr>
            <p:blipFill>
              <a:blip/>
            </p:blipFill>
            <p:spPr>
              <a:xfrm>
                <a:off x="3790950" y="1989666"/>
                <a:ext cx="23283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7" name="墨迹 26"/>
              <p14:cNvContentPartPr/>
              <p14:nvPr/>
            </p14:nvContentPartPr>
            <p14:xfrm>
              <a:off x="3759200" y="2006600"/>
              <a:ext cx="160866" cy="101600"/>
            </p14:xfrm>
          </p:contentPart>
        </mc:Choice>
        <mc:Fallback xmlns="">
          <p:pic>
            <p:nvPicPr>
              <p:cNvPr id="27" name="墨迹 26"/>
            </p:nvPicPr>
            <p:blipFill>
              <a:blip/>
            </p:blipFill>
            <p:spPr>
              <a:xfrm>
                <a:off x="3759200" y="2006600"/>
                <a:ext cx="160866" cy="101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8" name="墨迹 27"/>
              <p14:cNvContentPartPr/>
              <p14:nvPr/>
            </p14:nvContentPartPr>
            <p14:xfrm>
              <a:off x="1761066" y="2667000"/>
              <a:ext cx="182034" cy="228600"/>
            </p14:xfrm>
          </p:contentPart>
        </mc:Choice>
        <mc:Fallback xmlns="">
          <p:pic>
            <p:nvPicPr>
              <p:cNvPr id="28" name="墨迹 27"/>
            </p:nvPicPr>
            <p:blipFill>
              <a:blip/>
            </p:blipFill>
            <p:spPr>
              <a:xfrm>
                <a:off x="1761066" y="2667000"/>
                <a:ext cx="182034" cy="228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9" name="墨迹 28"/>
              <p14:cNvContentPartPr/>
              <p14:nvPr/>
            </p14:nvContentPartPr>
            <p14:xfrm>
              <a:off x="1892300" y="2561166"/>
              <a:ext cx="258233" cy="254000"/>
            </p14:xfrm>
          </p:contentPart>
        </mc:Choice>
        <mc:Fallback xmlns="">
          <p:pic>
            <p:nvPicPr>
              <p:cNvPr id="29" name="墨迹 28"/>
            </p:nvPicPr>
            <p:blipFill>
              <a:blip/>
            </p:blipFill>
            <p:spPr>
              <a:xfrm>
                <a:off x="1892300" y="2561166"/>
                <a:ext cx="258233" cy="254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30" name="墨迹 29"/>
              <p14:cNvContentPartPr/>
              <p14:nvPr/>
            </p14:nvContentPartPr>
            <p14:xfrm>
              <a:off x="1934633" y="2802466"/>
              <a:ext cx="110067" cy="16934"/>
            </p14:xfrm>
          </p:contentPart>
        </mc:Choice>
        <mc:Fallback xmlns="">
          <p:pic>
            <p:nvPicPr>
              <p:cNvPr id="30" name="墨迹 29"/>
            </p:nvPicPr>
            <p:blipFill>
              <a:blip/>
            </p:blipFill>
            <p:spPr>
              <a:xfrm>
                <a:off x="1934633" y="2802466"/>
                <a:ext cx="110067" cy="169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1" name="墨迹 30"/>
              <p14:cNvContentPartPr/>
              <p14:nvPr/>
            </p14:nvContentPartPr>
            <p14:xfrm>
              <a:off x="1888066" y="2861733"/>
              <a:ext cx="162984" cy="76200"/>
            </p14:xfrm>
          </p:contentPart>
        </mc:Choice>
        <mc:Fallback xmlns="">
          <p:pic>
            <p:nvPicPr>
              <p:cNvPr id="31" name="墨迹 30"/>
            </p:nvPicPr>
            <p:blipFill>
              <a:blip/>
            </p:blipFill>
            <p:spPr>
              <a:xfrm>
                <a:off x="1888066" y="2861733"/>
                <a:ext cx="162984" cy="76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32" name="墨迹 31"/>
              <p14:cNvContentPartPr/>
              <p14:nvPr/>
            </p14:nvContentPartPr>
            <p14:xfrm>
              <a:off x="1934633" y="2895600"/>
              <a:ext cx="156633" cy="135466"/>
            </p14:xfrm>
          </p:contentPart>
        </mc:Choice>
        <mc:Fallback xmlns="">
          <p:pic>
            <p:nvPicPr>
              <p:cNvPr id="32" name="墨迹 31"/>
            </p:nvPicPr>
            <p:blipFill>
              <a:blip/>
            </p:blipFill>
            <p:spPr>
              <a:xfrm>
                <a:off x="1934633" y="2895600"/>
                <a:ext cx="156633" cy="1354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3" name="墨迹 32"/>
              <p14:cNvContentPartPr/>
              <p14:nvPr/>
            </p14:nvContentPartPr>
            <p14:xfrm>
              <a:off x="2273300" y="2692400"/>
              <a:ext cx="86783" cy="8466"/>
            </p14:xfrm>
          </p:contentPart>
        </mc:Choice>
        <mc:Fallback xmlns="">
          <p:pic>
            <p:nvPicPr>
              <p:cNvPr id="33" name="墨迹 32"/>
            </p:nvPicPr>
            <p:blipFill>
              <a:blip/>
            </p:blipFill>
            <p:spPr>
              <a:xfrm>
                <a:off x="2273300" y="2692400"/>
                <a:ext cx="86783" cy="84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34" name="墨迹 33"/>
              <p14:cNvContentPartPr/>
              <p14:nvPr/>
            </p14:nvContentPartPr>
            <p14:xfrm>
              <a:off x="2239433" y="2819400"/>
              <a:ext cx="122767" cy="160866"/>
            </p14:xfrm>
          </p:contentPart>
        </mc:Choice>
        <mc:Fallback xmlns="">
          <p:pic>
            <p:nvPicPr>
              <p:cNvPr id="34" name="墨迹 33"/>
            </p:nvPicPr>
            <p:blipFill>
              <a:blip/>
            </p:blipFill>
            <p:spPr>
              <a:xfrm>
                <a:off x="2239433" y="2819400"/>
                <a:ext cx="122767" cy="160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5" name="墨迹 34"/>
              <p14:cNvContentPartPr/>
              <p14:nvPr/>
            </p14:nvContentPartPr>
            <p14:xfrm>
              <a:off x="2484966" y="2586566"/>
              <a:ext cx="12700" cy="93134"/>
            </p14:xfrm>
          </p:contentPart>
        </mc:Choice>
        <mc:Fallback xmlns="">
          <p:pic>
            <p:nvPicPr>
              <p:cNvPr id="35" name="墨迹 34"/>
            </p:nvPicPr>
            <p:blipFill>
              <a:blip/>
            </p:blipFill>
            <p:spPr>
              <a:xfrm>
                <a:off x="2484966" y="2586566"/>
                <a:ext cx="12700" cy="931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36" name="墨迹 35"/>
              <p14:cNvContentPartPr/>
              <p14:nvPr/>
            </p14:nvContentPartPr>
            <p14:xfrm>
              <a:off x="2512483" y="2633133"/>
              <a:ext cx="40217" cy="42333"/>
            </p14:xfrm>
          </p:contentPart>
        </mc:Choice>
        <mc:Fallback xmlns="">
          <p:pic>
            <p:nvPicPr>
              <p:cNvPr id="36" name="墨迹 35"/>
            </p:nvPicPr>
            <p:blipFill>
              <a:blip/>
            </p:blipFill>
            <p:spPr>
              <a:xfrm>
                <a:off x="2512483" y="2633133"/>
                <a:ext cx="40217" cy="42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7" name="墨迹 36"/>
              <p14:cNvContentPartPr/>
              <p14:nvPr/>
            </p14:nvContentPartPr>
            <p14:xfrm>
              <a:off x="2442633" y="2696633"/>
              <a:ext cx="29633" cy="160867"/>
            </p14:xfrm>
          </p:contentPart>
        </mc:Choice>
        <mc:Fallback xmlns="">
          <p:pic>
            <p:nvPicPr>
              <p:cNvPr id="37" name="墨迹 36"/>
            </p:nvPicPr>
            <p:blipFill>
              <a:blip/>
            </p:blipFill>
            <p:spPr>
              <a:xfrm>
                <a:off x="2442633" y="2696633"/>
                <a:ext cx="29633" cy="160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38" name="墨迹 37"/>
              <p14:cNvContentPartPr/>
              <p14:nvPr/>
            </p14:nvContentPartPr>
            <p14:xfrm>
              <a:off x="2434166" y="2717800"/>
              <a:ext cx="148167" cy="127000"/>
            </p14:xfrm>
          </p:contentPart>
        </mc:Choice>
        <mc:Fallback xmlns="">
          <p:pic>
            <p:nvPicPr>
              <p:cNvPr id="38" name="墨迹 37"/>
            </p:nvPicPr>
            <p:blipFill>
              <a:blip/>
            </p:blipFill>
            <p:spPr>
              <a:xfrm>
                <a:off x="2434166" y="2717800"/>
                <a:ext cx="148167" cy="127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9" name="墨迹 38"/>
              <p14:cNvContentPartPr/>
              <p14:nvPr/>
            </p14:nvContentPartPr>
            <p14:xfrm>
              <a:off x="2446866" y="2815166"/>
              <a:ext cx="67734" cy="156634"/>
            </p14:xfrm>
          </p:contentPart>
        </mc:Choice>
        <mc:Fallback xmlns="">
          <p:pic>
            <p:nvPicPr>
              <p:cNvPr id="39" name="墨迹 38"/>
            </p:nvPicPr>
            <p:blipFill>
              <a:blip/>
            </p:blipFill>
            <p:spPr>
              <a:xfrm>
                <a:off x="2446866" y="2815166"/>
                <a:ext cx="67734" cy="156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40" name="墨迹 39"/>
              <p14:cNvContentPartPr/>
              <p14:nvPr/>
            </p14:nvContentPartPr>
            <p14:xfrm>
              <a:off x="2523066" y="2827866"/>
              <a:ext cx="135467" cy="139700"/>
            </p14:xfrm>
          </p:contentPart>
        </mc:Choice>
        <mc:Fallback xmlns="">
          <p:pic>
            <p:nvPicPr>
              <p:cNvPr id="40" name="墨迹 39"/>
            </p:nvPicPr>
            <p:blipFill>
              <a:blip/>
            </p:blipFill>
            <p:spPr>
              <a:xfrm>
                <a:off x="2523066" y="2827866"/>
                <a:ext cx="135467" cy="139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1" name="墨迹 40"/>
              <p14:cNvContentPartPr/>
              <p14:nvPr/>
            </p14:nvContentPartPr>
            <p14:xfrm>
              <a:off x="2798233" y="2705100"/>
              <a:ext cx="50800" cy="4233"/>
            </p14:xfrm>
          </p:contentPart>
        </mc:Choice>
        <mc:Fallback xmlns="">
          <p:pic>
            <p:nvPicPr>
              <p:cNvPr id="41" name="墨迹 40"/>
            </p:nvPicPr>
            <p:blipFill>
              <a:blip/>
            </p:blipFill>
            <p:spPr>
              <a:xfrm>
                <a:off x="2798233" y="2705100"/>
                <a:ext cx="50800" cy="42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42" name="墨迹 41"/>
              <p14:cNvContentPartPr/>
              <p14:nvPr/>
            </p14:nvContentPartPr>
            <p14:xfrm>
              <a:off x="2755900" y="2783416"/>
              <a:ext cx="88900" cy="48684"/>
            </p14:xfrm>
          </p:contentPart>
        </mc:Choice>
        <mc:Fallback xmlns="">
          <p:pic>
            <p:nvPicPr>
              <p:cNvPr id="42" name="墨迹 41"/>
            </p:nvPicPr>
            <p:blipFill>
              <a:blip/>
            </p:blipFill>
            <p:spPr>
              <a:xfrm>
                <a:off x="2755900" y="2783416"/>
                <a:ext cx="88900" cy="486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3" name="墨迹 42"/>
              <p14:cNvContentPartPr/>
              <p14:nvPr/>
            </p14:nvContentPartPr>
            <p14:xfrm>
              <a:off x="2823633" y="2817283"/>
              <a:ext cx="74083" cy="120650"/>
            </p14:xfrm>
          </p:contentPart>
        </mc:Choice>
        <mc:Fallback xmlns="">
          <p:pic>
            <p:nvPicPr>
              <p:cNvPr id="43" name="墨迹 42"/>
            </p:nvPicPr>
            <p:blipFill>
              <a:blip/>
            </p:blipFill>
            <p:spPr>
              <a:xfrm>
                <a:off x="2823633" y="2817283"/>
                <a:ext cx="74083" cy="1206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44" name="墨迹 43"/>
              <p14:cNvContentPartPr/>
              <p14:nvPr/>
            </p14:nvContentPartPr>
            <p14:xfrm>
              <a:off x="2952750" y="2705100"/>
              <a:ext cx="150283" cy="198966"/>
            </p14:xfrm>
          </p:contentPart>
        </mc:Choice>
        <mc:Fallback xmlns="">
          <p:pic>
            <p:nvPicPr>
              <p:cNvPr id="44" name="墨迹 43"/>
            </p:nvPicPr>
            <p:blipFill>
              <a:blip/>
            </p:blipFill>
            <p:spPr>
              <a:xfrm>
                <a:off x="2952750" y="2705100"/>
                <a:ext cx="150283" cy="1989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5" name="墨迹 44"/>
              <p14:cNvContentPartPr/>
              <p14:nvPr/>
            </p14:nvContentPartPr>
            <p14:xfrm>
              <a:off x="2967566" y="2785533"/>
              <a:ext cx="152400" cy="143933"/>
            </p14:xfrm>
          </p:contentPart>
        </mc:Choice>
        <mc:Fallback xmlns="">
          <p:pic>
            <p:nvPicPr>
              <p:cNvPr id="45" name="墨迹 44"/>
            </p:nvPicPr>
            <p:blipFill>
              <a:blip/>
            </p:blipFill>
            <p:spPr>
              <a:xfrm>
                <a:off x="2967566" y="2785533"/>
                <a:ext cx="152400" cy="143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46" name="墨迹 45"/>
              <p14:cNvContentPartPr/>
              <p14:nvPr/>
            </p14:nvContentPartPr>
            <p14:xfrm>
              <a:off x="3285066" y="2620433"/>
              <a:ext cx="61384" cy="27517"/>
            </p14:xfrm>
          </p:contentPart>
        </mc:Choice>
        <mc:Fallback xmlns="">
          <p:pic>
            <p:nvPicPr>
              <p:cNvPr id="46" name="墨迹 45"/>
            </p:nvPicPr>
            <p:blipFill>
              <a:blip/>
            </p:blipFill>
            <p:spPr>
              <a:xfrm>
                <a:off x="3285066" y="2620433"/>
                <a:ext cx="61384" cy="275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7" name="墨迹 46"/>
              <p14:cNvContentPartPr/>
              <p14:nvPr/>
            </p14:nvContentPartPr>
            <p14:xfrm>
              <a:off x="3230033" y="2747433"/>
              <a:ext cx="124883" cy="148167"/>
            </p14:xfrm>
          </p:contentPart>
        </mc:Choice>
        <mc:Fallback xmlns="">
          <p:pic>
            <p:nvPicPr>
              <p:cNvPr id="47" name="墨迹 46"/>
            </p:nvPicPr>
            <p:blipFill>
              <a:blip/>
            </p:blipFill>
            <p:spPr>
              <a:xfrm>
                <a:off x="3230033" y="2747433"/>
                <a:ext cx="124883" cy="148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48" name="墨迹 47"/>
              <p14:cNvContentPartPr/>
              <p14:nvPr/>
            </p14:nvContentPartPr>
            <p14:xfrm>
              <a:off x="3399366" y="2497666"/>
              <a:ext cx="211667" cy="258234"/>
            </p14:xfrm>
          </p:contentPart>
        </mc:Choice>
        <mc:Fallback xmlns="">
          <p:pic>
            <p:nvPicPr>
              <p:cNvPr id="48" name="墨迹 47"/>
            </p:nvPicPr>
            <p:blipFill>
              <a:blip/>
            </p:blipFill>
            <p:spPr>
              <a:xfrm>
                <a:off x="3399366" y="2497666"/>
                <a:ext cx="211667" cy="2582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9" name="墨迹 48"/>
              <p14:cNvContentPartPr/>
              <p14:nvPr/>
            </p14:nvContentPartPr>
            <p14:xfrm>
              <a:off x="3458633" y="2802466"/>
              <a:ext cx="12700" cy="198967"/>
            </p14:xfrm>
          </p:contentPart>
        </mc:Choice>
        <mc:Fallback xmlns="">
          <p:pic>
            <p:nvPicPr>
              <p:cNvPr id="49" name="墨迹 48"/>
            </p:nvPicPr>
            <p:blipFill>
              <a:blip/>
            </p:blipFill>
            <p:spPr>
              <a:xfrm>
                <a:off x="3458633" y="2802466"/>
                <a:ext cx="12700" cy="1989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50" name="墨迹 49"/>
              <p14:cNvContentPartPr/>
              <p14:nvPr/>
            </p14:nvContentPartPr>
            <p14:xfrm>
              <a:off x="3450166" y="2836333"/>
              <a:ext cx="127000" cy="156633"/>
            </p14:xfrm>
          </p:contentPart>
        </mc:Choice>
        <mc:Fallback xmlns="">
          <p:pic>
            <p:nvPicPr>
              <p:cNvPr id="50" name="墨迹 49"/>
            </p:nvPicPr>
            <p:blipFill>
              <a:blip/>
            </p:blipFill>
            <p:spPr>
              <a:xfrm>
                <a:off x="3450166" y="2836333"/>
                <a:ext cx="127000" cy="156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1" name="墨迹 50"/>
              <p14:cNvContentPartPr/>
              <p14:nvPr/>
            </p14:nvContentPartPr>
            <p14:xfrm>
              <a:off x="6650566" y="4766733"/>
              <a:ext cx="1722966" cy="67733"/>
            </p14:xfrm>
          </p:contentPart>
        </mc:Choice>
        <mc:Fallback xmlns="">
          <p:pic>
            <p:nvPicPr>
              <p:cNvPr id="51" name="墨迹 50"/>
            </p:nvPicPr>
            <p:blipFill>
              <a:blip/>
            </p:blipFill>
            <p:spPr>
              <a:xfrm>
                <a:off x="6650566" y="4766733"/>
                <a:ext cx="1722966" cy="677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52" name="墨迹 51"/>
              <p14:cNvContentPartPr/>
              <p14:nvPr/>
            </p14:nvContentPartPr>
            <p14:xfrm>
              <a:off x="6959600" y="4504266"/>
              <a:ext cx="139700" cy="25400"/>
            </p14:xfrm>
          </p:contentPart>
        </mc:Choice>
        <mc:Fallback xmlns="">
          <p:pic>
            <p:nvPicPr>
              <p:cNvPr id="52" name="墨迹 51"/>
            </p:nvPicPr>
            <p:blipFill>
              <a:blip/>
            </p:blipFill>
            <p:spPr>
              <a:xfrm>
                <a:off x="6959600" y="4504266"/>
                <a:ext cx="139700" cy="25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3" name="墨迹 52"/>
              <p14:cNvContentPartPr/>
              <p14:nvPr/>
            </p14:nvContentPartPr>
            <p14:xfrm>
              <a:off x="7014633" y="4474633"/>
              <a:ext cx="152400" cy="148167"/>
            </p14:xfrm>
          </p:contentPart>
        </mc:Choice>
        <mc:Fallback xmlns="">
          <p:pic>
            <p:nvPicPr>
              <p:cNvPr id="53" name="墨迹 52"/>
            </p:nvPicPr>
            <p:blipFill>
              <a:blip/>
            </p:blipFill>
            <p:spPr>
              <a:xfrm>
                <a:off x="7014633" y="4474633"/>
                <a:ext cx="152400" cy="148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54" name="墨迹 53"/>
              <p14:cNvContentPartPr/>
              <p14:nvPr/>
            </p14:nvContentPartPr>
            <p14:xfrm>
              <a:off x="7116233" y="4383616"/>
              <a:ext cx="112184" cy="14817"/>
            </p14:xfrm>
          </p:contentPart>
        </mc:Choice>
        <mc:Fallback xmlns="">
          <p:pic>
            <p:nvPicPr>
              <p:cNvPr id="54" name="墨迹 53"/>
            </p:nvPicPr>
            <p:blipFill>
              <a:blip/>
            </p:blipFill>
            <p:spPr>
              <a:xfrm>
                <a:off x="7116233" y="4383616"/>
                <a:ext cx="112184" cy="148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5" name="墨迹 54"/>
              <p14:cNvContentPartPr/>
              <p14:nvPr/>
            </p14:nvContentPartPr>
            <p14:xfrm>
              <a:off x="6498166" y="5041900"/>
              <a:ext cx="38100" cy="313266"/>
            </p14:xfrm>
          </p:contentPart>
        </mc:Choice>
        <mc:Fallback xmlns="">
          <p:pic>
            <p:nvPicPr>
              <p:cNvPr id="55" name="墨迹 54"/>
            </p:nvPicPr>
            <p:blipFill>
              <a:blip/>
            </p:blipFill>
            <p:spPr>
              <a:xfrm>
                <a:off x="6498166" y="5041900"/>
                <a:ext cx="38100" cy="3132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56" name="墨迹 55"/>
              <p14:cNvContentPartPr/>
              <p14:nvPr/>
            </p14:nvContentPartPr>
            <p14:xfrm>
              <a:off x="6544733" y="5037666"/>
              <a:ext cx="71967" cy="131234"/>
            </p14:xfrm>
          </p:contentPart>
        </mc:Choice>
        <mc:Fallback xmlns="">
          <p:pic>
            <p:nvPicPr>
              <p:cNvPr id="56" name="墨迹 55"/>
            </p:nvPicPr>
            <p:blipFill>
              <a:blip/>
            </p:blipFill>
            <p:spPr>
              <a:xfrm>
                <a:off x="6544733" y="5037666"/>
                <a:ext cx="71967" cy="1312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7" name="墨迹 56"/>
              <p14:cNvContentPartPr/>
              <p14:nvPr/>
            </p14:nvContentPartPr>
            <p14:xfrm>
              <a:off x="6654800" y="4927600"/>
              <a:ext cx="237066" cy="249766"/>
            </p14:xfrm>
          </p:contentPart>
        </mc:Choice>
        <mc:Fallback xmlns="">
          <p:pic>
            <p:nvPicPr>
              <p:cNvPr id="57" name="墨迹 56"/>
            </p:nvPicPr>
            <p:blipFill>
              <a:blip/>
            </p:blipFill>
            <p:spPr>
              <a:xfrm>
                <a:off x="6654800" y="4927600"/>
                <a:ext cx="237066" cy="2497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58" name="墨迹 57"/>
              <p14:cNvContentPartPr/>
              <p14:nvPr/>
            </p14:nvContentPartPr>
            <p14:xfrm>
              <a:off x="6976533" y="5012266"/>
              <a:ext cx="14817" cy="88900"/>
            </p14:xfrm>
          </p:contentPart>
        </mc:Choice>
        <mc:Fallback xmlns="">
          <p:pic>
            <p:nvPicPr>
              <p:cNvPr id="58" name="墨迹 57"/>
            </p:nvPicPr>
            <p:blipFill>
              <a:blip/>
            </p:blipFill>
            <p:spPr>
              <a:xfrm>
                <a:off x="6976533" y="5012266"/>
                <a:ext cx="14817" cy="88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59" name="墨迹 58"/>
              <p14:cNvContentPartPr/>
              <p14:nvPr/>
            </p14:nvContentPartPr>
            <p14:xfrm>
              <a:off x="6805083" y="5012266"/>
              <a:ext cx="243417" cy="465667"/>
            </p14:xfrm>
          </p:contentPart>
        </mc:Choice>
        <mc:Fallback xmlns="">
          <p:pic>
            <p:nvPicPr>
              <p:cNvPr id="59" name="墨迹 58"/>
            </p:nvPicPr>
            <p:blipFill>
              <a:blip/>
            </p:blipFill>
            <p:spPr>
              <a:xfrm>
                <a:off x="6805083" y="5012266"/>
                <a:ext cx="243417" cy="4656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60" name="墨迹 59"/>
              <p14:cNvContentPartPr/>
              <p14:nvPr/>
            </p14:nvContentPartPr>
            <p14:xfrm>
              <a:off x="7598833" y="4957233"/>
              <a:ext cx="114300" cy="406399"/>
            </p14:xfrm>
          </p:contentPart>
        </mc:Choice>
        <mc:Fallback xmlns="">
          <p:pic>
            <p:nvPicPr>
              <p:cNvPr id="60" name="墨迹 59"/>
            </p:nvPicPr>
            <p:blipFill>
              <a:blip/>
            </p:blipFill>
            <p:spPr>
              <a:xfrm>
                <a:off x="7598833" y="4957233"/>
                <a:ext cx="114300" cy="406399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61" name="墨迹 60"/>
              <p14:cNvContentPartPr/>
              <p14:nvPr/>
            </p14:nvContentPartPr>
            <p14:xfrm>
              <a:off x="7564966" y="5107516"/>
              <a:ext cx="207434" cy="10584"/>
            </p14:xfrm>
          </p:contentPart>
        </mc:Choice>
        <mc:Fallback xmlns="">
          <p:pic>
            <p:nvPicPr>
              <p:cNvPr id="61" name="墨迹 60"/>
            </p:nvPicPr>
            <p:blipFill>
              <a:blip/>
            </p:blipFill>
            <p:spPr>
              <a:xfrm>
                <a:off x="7564966" y="5107516"/>
                <a:ext cx="207434" cy="105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62" name="墨迹 61"/>
              <p14:cNvContentPartPr/>
              <p14:nvPr/>
            </p14:nvContentPartPr>
            <p14:xfrm>
              <a:off x="7751233" y="5063066"/>
              <a:ext cx="80434" cy="143934"/>
            </p14:xfrm>
          </p:contentPart>
        </mc:Choice>
        <mc:Fallback xmlns="">
          <p:pic>
            <p:nvPicPr>
              <p:cNvPr id="62" name="墨迹 61"/>
            </p:nvPicPr>
            <p:blipFill>
              <a:blip/>
            </p:blipFill>
            <p:spPr>
              <a:xfrm>
                <a:off x="7751233" y="5063066"/>
                <a:ext cx="80434" cy="1439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3" name="墨迹 62"/>
              <p14:cNvContentPartPr/>
              <p14:nvPr/>
            </p14:nvContentPartPr>
            <p14:xfrm>
              <a:off x="7857066" y="5046133"/>
              <a:ext cx="88900" cy="148167"/>
            </p14:xfrm>
          </p:contentPart>
        </mc:Choice>
        <mc:Fallback xmlns="">
          <p:pic>
            <p:nvPicPr>
              <p:cNvPr id="63" name="墨迹 62"/>
            </p:nvPicPr>
            <p:blipFill>
              <a:blip/>
            </p:blipFill>
            <p:spPr>
              <a:xfrm>
                <a:off x="7857066" y="5046133"/>
                <a:ext cx="88900" cy="148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64" name="墨迹 63"/>
              <p14:cNvContentPartPr/>
              <p14:nvPr/>
            </p14:nvContentPartPr>
            <p14:xfrm>
              <a:off x="7996766" y="5024966"/>
              <a:ext cx="82550" cy="143934"/>
            </p14:xfrm>
          </p:contentPart>
        </mc:Choice>
        <mc:Fallback xmlns="">
          <p:pic>
            <p:nvPicPr>
              <p:cNvPr id="64" name="墨迹 63"/>
            </p:nvPicPr>
            <p:blipFill>
              <a:blip/>
            </p:blipFill>
            <p:spPr>
              <a:xfrm>
                <a:off x="7996766" y="5024966"/>
                <a:ext cx="82550" cy="1439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65" name="墨迹 64"/>
              <p14:cNvContentPartPr/>
              <p14:nvPr/>
            </p14:nvContentPartPr>
            <p14:xfrm>
              <a:off x="7954433" y="5041900"/>
              <a:ext cx="154517" cy="33866"/>
            </p14:xfrm>
          </p:contentPart>
        </mc:Choice>
        <mc:Fallback xmlns="">
          <p:pic>
            <p:nvPicPr>
              <p:cNvPr id="65" name="墨迹 64"/>
            </p:nvPicPr>
            <p:blipFill>
              <a:blip/>
            </p:blipFill>
            <p:spPr>
              <a:xfrm>
                <a:off x="7954433" y="5041900"/>
                <a:ext cx="154517" cy="33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66" name="墨迹 65"/>
              <p14:cNvContentPartPr/>
              <p14:nvPr/>
            </p14:nvContentPartPr>
            <p14:xfrm>
              <a:off x="8132233" y="4919133"/>
              <a:ext cx="46567" cy="237067"/>
            </p14:xfrm>
          </p:contentPart>
        </mc:Choice>
        <mc:Fallback xmlns="">
          <p:pic>
            <p:nvPicPr>
              <p:cNvPr id="66" name="墨迹 65"/>
            </p:nvPicPr>
            <p:blipFill>
              <a:blip/>
            </p:blipFill>
            <p:spPr>
              <a:xfrm>
                <a:off x="8132233" y="4919133"/>
                <a:ext cx="46567" cy="2370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7" name="墨迹 66"/>
              <p14:cNvContentPartPr/>
              <p14:nvPr/>
            </p14:nvContentPartPr>
            <p14:xfrm>
              <a:off x="8132233" y="5029200"/>
              <a:ext cx="88900" cy="139700"/>
            </p14:xfrm>
          </p:contentPart>
        </mc:Choice>
        <mc:Fallback xmlns="">
          <p:pic>
            <p:nvPicPr>
              <p:cNvPr id="67" name="墨迹 66"/>
            </p:nvPicPr>
            <p:blipFill>
              <a:blip/>
            </p:blipFill>
            <p:spPr>
              <a:xfrm>
                <a:off x="8132233" y="5029200"/>
                <a:ext cx="88900" cy="139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68" name="墨迹 67"/>
              <p14:cNvContentPartPr/>
              <p14:nvPr/>
            </p14:nvContentPartPr>
            <p14:xfrm>
              <a:off x="8259233" y="5008033"/>
              <a:ext cx="249767" cy="139700"/>
            </p14:xfrm>
          </p:contentPart>
        </mc:Choice>
        <mc:Fallback xmlns="">
          <p:pic>
            <p:nvPicPr>
              <p:cNvPr id="68" name="墨迹 67"/>
            </p:nvPicPr>
            <p:blipFill>
              <a:blip/>
            </p:blipFill>
            <p:spPr>
              <a:xfrm>
                <a:off x="8259233" y="5008033"/>
                <a:ext cx="249767" cy="139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69" name="墨迹 68"/>
              <p14:cNvContentPartPr/>
              <p14:nvPr/>
            </p14:nvContentPartPr>
            <p14:xfrm>
              <a:off x="8534400" y="4969933"/>
              <a:ext cx="59266" cy="150283"/>
            </p14:xfrm>
          </p:contentPart>
        </mc:Choice>
        <mc:Fallback xmlns="">
          <p:pic>
            <p:nvPicPr>
              <p:cNvPr id="69" name="墨迹 68"/>
            </p:nvPicPr>
            <p:blipFill>
              <a:blip/>
            </p:blipFill>
            <p:spPr>
              <a:xfrm>
                <a:off x="8534400" y="4969933"/>
                <a:ext cx="59266" cy="1502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0" name="墨迹 69"/>
              <p14:cNvContentPartPr/>
              <p14:nvPr/>
            </p14:nvContentPartPr>
            <p14:xfrm>
              <a:off x="814916" y="622300"/>
              <a:ext cx="129117" cy="319616"/>
            </p14:xfrm>
          </p:contentPart>
        </mc:Choice>
        <mc:Fallback xmlns="">
          <p:pic>
            <p:nvPicPr>
              <p:cNvPr id="70" name="墨迹 69"/>
            </p:nvPicPr>
            <p:blipFill>
              <a:blip/>
            </p:blipFill>
            <p:spPr>
              <a:xfrm>
                <a:off x="814916" y="622300"/>
                <a:ext cx="129117" cy="3196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71" name="墨迹 70"/>
              <p14:cNvContentPartPr/>
              <p14:nvPr/>
            </p14:nvContentPartPr>
            <p14:xfrm>
              <a:off x="825500" y="755650"/>
              <a:ext cx="177800" cy="86783"/>
            </p14:xfrm>
          </p:contentPart>
        </mc:Choice>
        <mc:Fallback xmlns="">
          <p:pic>
            <p:nvPicPr>
              <p:cNvPr id="71" name="墨迹 70"/>
            </p:nvPicPr>
            <p:blipFill>
              <a:blip/>
            </p:blipFill>
            <p:spPr>
              <a:xfrm>
                <a:off x="825500" y="755650"/>
                <a:ext cx="177800" cy="867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2" name="墨迹 71"/>
              <p14:cNvContentPartPr/>
              <p14:nvPr/>
            </p14:nvContentPartPr>
            <p14:xfrm>
              <a:off x="1001183" y="681566"/>
              <a:ext cx="91017" cy="198967"/>
            </p14:xfrm>
          </p:contentPart>
        </mc:Choice>
        <mc:Fallback xmlns="">
          <p:pic>
            <p:nvPicPr>
              <p:cNvPr id="72" name="墨迹 71"/>
            </p:nvPicPr>
            <p:blipFill>
              <a:blip/>
            </p:blipFill>
            <p:spPr>
              <a:xfrm>
                <a:off x="1001183" y="681566"/>
                <a:ext cx="91017" cy="1989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3" name="墨迹 72"/>
              <p14:cNvContentPartPr/>
              <p14:nvPr/>
            </p14:nvContentPartPr>
            <p14:xfrm>
              <a:off x="1168400" y="685800"/>
              <a:ext cx="122766" cy="169333"/>
            </p14:xfrm>
          </p:contentPart>
        </mc:Choice>
        <mc:Fallback xmlns="">
          <p:pic>
            <p:nvPicPr>
              <p:cNvPr id="73" name="墨迹 72"/>
            </p:nvPicPr>
            <p:blipFill>
              <a:blip/>
            </p:blipFill>
            <p:spPr>
              <a:xfrm>
                <a:off x="1168400" y="685800"/>
                <a:ext cx="122766" cy="169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4" name="墨迹 73"/>
              <p14:cNvContentPartPr/>
              <p14:nvPr/>
            </p14:nvContentPartPr>
            <p14:xfrm>
              <a:off x="1316566" y="664633"/>
              <a:ext cx="313267" cy="211667"/>
            </p14:xfrm>
          </p:contentPart>
        </mc:Choice>
        <mc:Fallback xmlns="">
          <p:pic>
            <p:nvPicPr>
              <p:cNvPr id="74" name="墨迹 73"/>
            </p:nvPicPr>
            <p:blipFill>
              <a:blip/>
            </p:blipFill>
            <p:spPr>
              <a:xfrm>
                <a:off x="1316566" y="664633"/>
                <a:ext cx="313267" cy="2116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5" name="墨迹 74"/>
              <p14:cNvContentPartPr/>
              <p14:nvPr/>
            </p14:nvContentPartPr>
            <p14:xfrm>
              <a:off x="1706033" y="660400"/>
              <a:ext cx="177800" cy="224366"/>
            </p14:xfrm>
          </p:contentPart>
        </mc:Choice>
        <mc:Fallback xmlns="">
          <p:pic>
            <p:nvPicPr>
              <p:cNvPr id="75" name="墨迹 74"/>
            </p:nvPicPr>
            <p:blipFill>
              <a:blip/>
            </p:blipFill>
            <p:spPr>
              <a:xfrm>
                <a:off x="1706033" y="660400"/>
                <a:ext cx="177800" cy="2243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6" name="墨迹 75"/>
              <p14:cNvContentPartPr/>
              <p14:nvPr/>
            </p14:nvContentPartPr>
            <p14:xfrm>
              <a:off x="1790700" y="776816"/>
              <a:ext cx="63500" cy="6350"/>
            </p14:xfrm>
          </p:contentPart>
        </mc:Choice>
        <mc:Fallback xmlns="">
          <p:pic>
            <p:nvPicPr>
              <p:cNvPr id="76" name="墨迹 75"/>
            </p:nvPicPr>
            <p:blipFill>
              <a:blip/>
            </p:blipFill>
            <p:spPr>
              <a:xfrm>
                <a:off x="1790700" y="776816"/>
                <a:ext cx="63500" cy="63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7" name="墨迹 76"/>
              <p14:cNvContentPartPr/>
              <p14:nvPr/>
            </p14:nvContentPartPr>
            <p14:xfrm>
              <a:off x="1998133" y="630766"/>
              <a:ext cx="262467" cy="198967"/>
            </p14:xfrm>
          </p:contentPart>
        </mc:Choice>
        <mc:Fallback xmlns="">
          <p:pic>
            <p:nvPicPr>
              <p:cNvPr id="77" name="墨迹 76"/>
            </p:nvPicPr>
            <p:blipFill>
              <a:blip/>
            </p:blipFill>
            <p:spPr>
              <a:xfrm>
                <a:off x="1998133" y="630766"/>
                <a:ext cx="262467" cy="1989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8" name="墨迹 77"/>
              <p14:cNvContentPartPr/>
              <p14:nvPr/>
            </p14:nvContentPartPr>
            <p14:xfrm>
              <a:off x="2336800" y="626533"/>
              <a:ext cx="101600" cy="173567"/>
            </p14:xfrm>
          </p:contentPart>
        </mc:Choice>
        <mc:Fallback xmlns="">
          <p:pic>
            <p:nvPicPr>
              <p:cNvPr id="78" name="墨迹 77"/>
            </p:nvPicPr>
            <p:blipFill>
              <a:blip/>
            </p:blipFill>
            <p:spPr>
              <a:xfrm>
                <a:off x="2336800" y="626533"/>
                <a:ext cx="101600" cy="173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79" name="墨迹 78"/>
              <p14:cNvContentPartPr/>
              <p14:nvPr/>
            </p14:nvContentPartPr>
            <p14:xfrm>
              <a:off x="2506133" y="639233"/>
              <a:ext cx="29633" cy="220133"/>
            </p14:xfrm>
          </p:contentPart>
        </mc:Choice>
        <mc:Fallback xmlns="">
          <p:pic>
            <p:nvPicPr>
              <p:cNvPr id="79" name="墨迹 78"/>
            </p:nvPicPr>
            <p:blipFill>
              <a:blip/>
            </p:blipFill>
            <p:spPr>
              <a:xfrm>
                <a:off x="2506133" y="639233"/>
                <a:ext cx="29633" cy="2201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80" name="墨迹 79"/>
              <p14:cNvContentPartPr/>
              <p14:nvPr/>
            </p14:nvContentPartPr>
            <p14:xfrm>
              <a:off x="2493433" y="622300"/>
              <a:ext cx="156633" cy="160866"/>
            </p14:xfrm>
          </p:contentPart>
        </mc:Choice>
        <mc:Fallback xmlns="">
          <p:pic>
            <p:nvPicPr>
              <p:cNvPr id="80" name="墨迹 79"/>
            </p:nvPicPr>
            <p:blipFill>
              <a:blip/>
            </p:blipFill>
            <p:spPr>
              <a:xfrm>
                <a:off x="2493433" y="622300"/>
                <a:ext cx="156633" cy="160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81" name="墨迹 80"/>
              <p14:cNvContentPartPr/>
              <p14:nvPr/>
            </p14:nvContentPartPr>
            <p14:xfrm>
              <a:off x="2730500" y="601133"/>
              <a:ext cx="38100" cy="232833"/>
            </p14:xfrm>
          </p:contentPart>
        </mc:Choice>
        <mc:Fallback xmlns="">
          <p:pic>
            <p:nvPicPr>
              <p:cNvPr id="81" name="墨迹 80"/>
            </p:nvPicPr>
            <p:blipFill>
              <a:blip/>
            </p:blipFill>
            <p:spPr>
              <a:xfrm>
                <a:off x="2730500" y="601133"/>
                <a:ext cx="38100" cy="2328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82" name="墨迹 81"/>
              <p14:cNvContentPartPr/>
              <p14:nvPr/>
            </p14:nvContentPartPr>
            <p14:xfrm>
              <a:off x="2734733" y="613833"/>
              <a:ext cx="192617" cy="156633"/>
            </p14:xfrm>
          </p:contentPart>
        </mc:Choice>
        <mc:Fallback xmlns="">
          <p:pic>
            <p:nvPicPr>
              <p:cNvPr id="82" name="墨迹 81"/>
            </p:nvPicPr>
            <p:blipFill>
              <a:blip/>
            </p:blipFill>
            <p:spPr>
              <a:xfrm>
                <a:off x="2734733" y="613833"/>
                <a:ext cx="192617" cy="156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83" name="墨迹 82"/>
              <p14:cNvContentPartPr/>
              <p14:nvPr/>
            </p14:nvContentPartPr>
            <p14:xfrm>
              <a:off x="3064933" y="673100"/>
              <a:ext cx="4233" cy="360"/>
            </p14:xfrm>
          </p:contentPart>
        </mc:Choice>
        <mc:Fallback xmlns="">
          <p:pic>
            <p:nvPicPr>
              <p:cNvPr id="83" name="墨迹 82"/>
            </p:nvPicPr>
            <p:blipFill>
              <a:blip/>
            </p:blipFill>
            <p:spPr>
              <a:xfrm>
                <a:off x="3064933" y="673100"/>
                <a:ext cx="4233" cy="36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84" name="墨迹 83"/>
              <p14:cNvContentPartPr/>
              <p14:nvPr/>
            </p14:nvContentPartPr>
            <p14:xfrm>
              <a:off x="3035300" y="757766"/>
              <a:ext cx="21166" cy="12700"/>
            </p14:xfrm>
          </p:contentPart>
        </mc:Choice>
        <mc:Fallback xmlns="">
          <p:pic>
            <p:nvPicPr>
              <p:cNvPr id="84" name="墨迹 83"/>
            </p:nvPicPr>
            <p:blipFill>
              <a:blip/>
            </p:blipFill>
            <p:spPr>
              <a:xfrm>
                <a:off x="3035300" y="757766"/>
                <a:ext cx="21166" cy="12700"/>
              </a:xfrm>
              <a:prstGeom prst="rect"/>
            </p:spPr>
          </p:pic>
        </mc:Fallback>
      </mc:AlternateContent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45135" y="583565"/>
            <a:ext cx="8698865" cy="6572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600">
                <a:latin typeface="楷体" charset="-122"/>
                <a:ea typeface="楷体" charset="-122"/>
                <a:cs typeface="楷体" charset="-122"/>
              </a:rPr>
              <a:t>山本：请进！</a:t>
            </a:r>
          </a:p>
          <a:p>
            <a:pPr>
              <a:lnSpc>
                <a:spcPct val="130000"/>
              </a:lnSpc>
            </a:pPr>
            <a:r>
              <a:rPr lang="zh-CN" altLang="en-US" sz="3600">
                <a:latin typeface="楷体" charset="-122"/>
                <a:ea typeface="楷体" charset="-122"/>
                <a:cs typeface="楷体" charset="-122"/>
              </a:rPr>
              <a:t>大卫：山本！</a:t>
            </a:r>
            <a:r>
              <a:rPr lang="en-US" altLang="zh-CN" sz="3600">
                <a:latin typeface="楷体" charset="-122"/>
                <a:ea typeface="楷体" charset="-122"/>
                <a:cs typeface="楷体" charset="-122"/>
              </a:rPr>
              <a:t>……</a:t>
            </a:r>
            <a:r>
              <a:rPr lang="zh-CN" altLang="en-US" sz="3600">
                <a:latin typeface="楷体" charset="-122"/>
                <a:ea typeface="楷体" charset="-122"/>
                <a:cs typeface="楷体" charset="-122"/>
              </a:rPr>
              <a:t>对不起，你有客人。</a:t>
            </a:r>
          </a:p>
          <a:p>
            <a:pPr>
              <a:lnSpc>
                <a:spcPct val="130000"/>
              </a:lnSpc>
            </a:pPr>
            <a:r>
              <a:rPr lang="zh-CN" altLang="en-US" sz="3600">
                <a:latin typeface="楷体" charset="-122"/>
                <a:ea typeface="楷体" charset="-122"/>
                <a:cs typeface="楷体" charset="-122"/>
              </a:rPr>
              <a:t>山本：没关系。</a:t>
            </a:r>
          </a:p>
          <a:p>
            <a:pPr>
              <a:lnSpc>
                <a:spcPct val="130000"/>
              </a:lnSpc>
            </a:pPr>
            <a:r>
              <a:rPr lang="en-US" altLang="zh-CN" sz="3600">
                <a:latin typeface="楷体" charset="-122"/>
                <a:ea typeface="楷体" charset="-122"/>
                <a:cs typeface="楷体" charset="-122"/>
              </a:rPr>
              <a:t>      </a:t>
            </a:r>
            <a:r>
              <a:rPr lang="zh-CN" altLang="en-US" sz="3600">
                <a:latin typeface="楷体" charset="-122"/>
                <a:ea typeface="楷体" charset="-122"/>
                <a:cs typeface="楷体" charset="-122"/>
              </a:rPr>
              <a:t>大卫，我介绍一下，</a:t>
            </a:r>
          </a:p>
          <a:p>
            <a:pPr>
              <a:lnSpc>
                <a:spcPct val="130000"/>
              </a:lnSpc>
            </a:pPr>
            <a:r>
              <a:rPr lang="en-US" altLang="zh-CN" sz="3600">
                <a:latin typeface="楷体" charset="-122"/>
                <a:ea typeface="楷体" charset="-122"/>
                <a:cs typeface="楷体" charset="-122"/>
              </a:rPr>
              <a:t>      </a:t>
            </a:r>
            <a:r>
              <a:rPr lang="zh-CN" altLang="en-US" sz="3600">
                <a:latin typeface="楷体" charset="-122"/>
                <a:ea typeface="楷体" charset="-122"/>
                <a:cs typeface="楷体" charset="-122"/>
              </a:rPr>
              <a:t>这是我公司的同事田中。</a:t>
            </a:r>
          </a:p>
          <a:p>
            <a:pPr>
              <a:lnSpc>
                <a:spcPct val="130000"/>
              </a:lnSpc>
            </a:pPr>
            <a:r>
              <a:rPr lang="en-US" altLang="zh-CN" sz="3600">
                <a:latin typeface="楷体" charset="-122"/>
                <a:ea typeface="楷体" charset="-122"/>
                <a:cs typeface="楷体" charset="-122"/>
              </a:rPr>
              <a:t>      </a:t>
            </a:r>
            <a:r>
              <a:rPr lang="zh-CN" altLang="en-US" sz="3600">
                <a:latin typeface="楷体" charset="-122"/>
                <a:ea typeface="楷体" charset="-122"/>
                <a:cs typeface="楷体" charset="-122"/>
              </a:rPr>
              <a:t>田中，这是我同学大卫。</a:t>
            </a:r>
          </a:p>
          <a:p>
            <a:pPr>
              <a:lnSpc>
                <a:spcPct val="130000"/>
              </a:lnSpc>
            </a:pPr>
            <a:r>
              <a:rPr lang="zh-CN" altLang="en-US" sz="3600">
                <a:latin typeface="楷体" charset="-122"/>
                <a:ea typeface="楷体" charset="-122"/>
                <a:cs typeface="楷体" charset="-122"/>
              </a:rPr>
              <a:t>大卫：认识你很高兴。</a:t>
            </a:r>
          </a:p>
          <a:p>
            <a:pPr>
              <a:lnSpc>
                <a:spcPct val="130000"/>
              </a:lnSpc>
            </a:pPr>
            <a:r>
              <a:rPr lang="zh-CN" altLang="en-US" sz="3600">
                <a:latin typeface="楷体" charset="-122"/>
                <a:ea typeface="楷体" charset="-122"/>
                <a:cs typeface="楷体" charset="-122"/>
              </a:rPr>
              <a:t>田中：认识你我也很高兴。</a:t>
            </a:r>
          </a:p>
          <a:p>
            <a:pPr>
              <a:lnSpc>
                <a:spcPct val="130000"/>
              </a:lnSpc>
            </a:pPr>
            <a:endParaRPr lang="zh-CN" altLang="en-US" sz="3600">
              <a:latin typeface="楷体" charset="-122"/>
              <a:ea typeface="楷体" charset="-122"/>
              <a:cs typeface="楷体" charset="-122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墨迹 1"/>
              <p14:cNvContentPartPr/>
              <p14:nvPr/>
            </p14:nvContentPartPr>
            <p14:xfrm>
              <a:off x="685800" y="1223433"/>
              <a:ext cx="740833" cy="97367"/>
            </p14:xfrm>
          </p:contentPart>
        </mc:Choice>
        <mc:Fallback xmlns="">
          <p:pic>
            <p:nvPicPr>
              <p:cNvPr id="2" name="墨迹 1"/>
            </p:nvPicPr>
            <p:blipFill>
              <a:blip/>
            </p:blipFill>
            <p:spPr>
              <a:xfrm>
                <a:off x="685800" y="1223433"/>
                <a:ext cx="740833" cy="97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墨迹 3"/>
              <p14:cNvContentPartPr/>
              <p14:nvPr/>
            </p14:nvContentPartPr>
            <p14:xfrm>
              <a:off x="668866" y="1993900"/>
              <a:ext cx="749300" cy="71966"/>
            </p14:xfrm>
          </p:contentPart>
        </mc:Choice>
        <mc:Fallback xmlns="">
          <p:pic>
            <p:nvPicPr>
              <p:cNvPr id="4" name="墨迹 3"/>
            </p:nvPicPr>
            <p:blipFill>
              <a:blip/>
            </p:blipFill>
            <p:spPr>
              <a:xfrm>
                <a:off x="668866" y="1993900"/>
                <a:ext cx="749300" cy="719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墨迹 4"/>
              <p14:cNvContentPartPr/>
              <p14:nvPr/>
            </p14:nvContentPartPr>
            <p14:xfrm>
              <a:off x="626533" y="6290733"/>
              <a:ext cx="711200" cy="88900"/>
            </p14:xfrm>
          </p:contentPart>
        </mc:Choice>
        <mc:Fallback xmlns="">
          <p:pic>
            <p:nvPicPr>
              <p:cNvPr id="5" name="墨迹 4"/>
            </p:nvPicPr>
            <p:blipFill>
              <a:blip/>
            </p:blipFill>
            <p:spPr>
              <a:xfrm>
                <a:off x="626533" y="6290733"/>
                <a:ext cx="711200" cy="88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墨迹 5"/>
              <p14:cNvContentPartPr/>
              <p14:nvPr/>
            </p14:nvContentPartPr>
            <p14:xfrm>
              <a:off x="7486650" y="313266"/>
              <a:ext cx="52916" cy="148167"/>
            </p14:xfrm>
          </p:contentPart>
        </mc:Choice>
        <mc:Fallback xmlns="">
          <p:pic>
            <p:nvPicPr>
              <p:cNvPr id="6" name="墨迹 5"/>
            </p:nvPicPr>
            <p:blipFill>
              <a:blip/>
            </p:blipFill>
            <p:spPr>
              <a:xfrm>
                <a:off x="7486650" y="313266"/>
                <a:ext cx="52916" cy="148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墨迹 6"/>
              <p14:cNvContentPartPr/>
              <p14:nvPr/>
            </p14:nvContentPartPr>
            <p14:xfrm>
              <a:off x="7387166" y="309033"/>
              <a:ext cx="211666" cy="160867"/>
            </p14:xfrm>
          </p:contentPart>
        </mc:Choice>
        <mc:Fallback xmlns="">
          <p:pic>
            <p:nvPicPr>
              <p:cNvPr id="7" name="墨迹 6"/>
            </p:nvPicPr>
            <p:blipFill>
              <a:blip/>
            </p:blipFill>
            <p:spPr>
              <a:xfrm>
                <a:off x="7387166" y="309033"/>
                <a:ext cx="211666" cy="160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墨迹 7"/>
              <p14:cNvContentPartPr/>
              <p14:nvPr/>
            </p14:nvContentPartPr>
            <p14:xfrm>
              <a:off x="7636933" y="275166"/>
              <a:ext cx="224367" cy="38100"/>
            </p14:xfrm>
          </p:contentPart>
        </mc:Choice>
        <mc:Fallback xmlns="">
          <p:pic>
            <p:nvPicPr>
              <p:cNvPr id="8" name="墨迹 7"/>
            </p:nvPicPr>
            <p:blipFill>
              <a:blip/>
            </p:blipFill>
            <p:spPr>
              <a:xfrm>
                <a:off x="7636933" y="275166"/>
                <a:ext cx="224367" cy="38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墨迹 8"/>
              <p14:cNvContentPartPr/>
              <p14:nvPr/>
            </p14:nvContentPartPr>
            <p14:xfrm>
              <a:off x="7763933" y="228600"/>
              <a:ext cx="21167" cy="334433"/>
            </p14:xfrm>
          </p:contentPart>
        </mc:Choice>
        <mc:Fallback xmlns="">
          <p:pic>
            <p:nvPicPr>
              <p:cNvPr id="9" name="墨迹 8"/>
            </p:nvPicPr>
            <p:blipFill>
              <a:blip/>
            </p:blipFill>
            <p:spPr>
              <a:xfrm>
                <a:off x="7763933" y="228600"/>
                <a:ext cx="21167" cy="3344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" name="墨迹 9"/>
              <p14:cNvContentPartPr/>
              <p14:nvPr/>
            </p14:nvContentPartPr>
            <p14:xfrm>
              <a:off x="7605183" y="325966"/>
              <a:ext cx="171450" cy="194734"/>
            </p14:xfrm>
          </p:contentPart>
        </mc:Choice>
        <mc:Fallback xmlns="">
          <p:pic>
            <p:nvPicPr>
              <p:cNvPr id="10" name="墨迹 9"/>
            </p:nvPicPr>
            <p:blipFill>
              <a:blip/>
            </p:blipFill>
            <p:spPr>
              <a:xfrm>
                <a:off x="7605183" y="325966"/>
                <a:ext cx="171450" cy="1947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墨迹 10"/>
              <p14:cNvContentPartPr/>
              <p14:nvPr/>
            </p14:nvContentPartPr>
            <p14:xfrm>
              <a:off x="7742766" y="351366"/>
              <a:ext cx="156634" cy="82550"/>
            </p14:xfrm>
          </p:contentPart>
        </mc:Choice>
        <mc:Fallback xmlns="">
          <p:pic>
            <p:nvPicPr>
              <p:cNvPr id="11" name="墨迹 10"/>
            </p:nvPicPr>
            <p:blipFill>
              <a:blip/>
            </p:blipFill>
            <p:spPr>
              <a:xfrm>
                <a:off x="7742766" y="351366"/>
                <a:ext cx="156634" cy="825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墨迹 11"/>
              <p14:cNvContentPartPr/>
              <p14:nvPr/>
            </p14:nvContentPartPr>
            <p14:xfrm>
              <a:off x="7708900" y="465666"/>
              <a:ext cx="162983" cy="33867"/>
            </p14:xfrm>
          </p:contentPart>
        </mc:Choice>
        <mc:Fallback xmlns="">
          <p:pic>
            <p:nvPicPr>
              <p:cNvPr id="12" name="墨迹 11"/>
            </p:nvPicPr>
            <p:blipFill>
              <a:blip/>
            </p:blipFill>
            <p:spPr>
              <a:xfrm>
                <a:off x="7708900" y="465666"/>
                <a:ext cx="162983" cy="33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墨迹 12"/>
              <p14:cNvContentPartPr/>
              <p14:nvPr/>
            </p14:nvContentPartPr>
            <p14:xfrm>
              <a:off x="7581900" y="385233"/>
              <a:ext cx="23283" cy="40217"/>
            </p14:xfrm>
          </p:contentPart>
        </mc:Choice>
        <mc:Fallback xmlns="">
          <p:pic>
            <p:nvPicPr>
              <p:cNvPr id="13" name="墨迹 12"/>
            </p:nvPicPr>
            <p:blipFill>
              <a:blip/>
            </p:blipFill>
            <p:spPr>
              <a:xfrm>
                <a:off x="7581900" y="385233"/>
                <a:ext cx="23283" cy="402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墨迹 13"/>
              <p14:cNvContentPartPr/>
              <p14:nvPr/>
            </p14:nvContentPartPr>
            <p14:xfrm>
              <a:off x="7285566" y="626533"/>
              <a:ext cx="228600" cy="372533"/>
            </p14:xfrm>
          </p:contentPart>
        </mc:Choice>
        <mc:Fallback xmlns="">
          <p:pic>
            <p:nvPicPr>
              <p:cNvPr id="14" name="墨迹 13"/>
            </p:nvPicPr>
            <p:blipFill>
              <a:blip/>
            </p:blipFill>
            <p:spPr>
              <a:xfrm>
                <a:off x="7285566" y="626533"/>
                <a:ext cx="228600" cy="372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5" name="墨迹 14"/>
              <p14:cNvContentPartPr/>
              <p14:nvPr/>
            </p14:nvContentPartPr>
            <p14:xfrm>
              <a:off x="6836833" y="1136650"/>
              <a:ext cx="266700" cy="61383"/>
            </p14:xfrm>
          </p:contentPart>
        </mc:Choice>
        <mc:Fallback xmlns="">
          <p:pic>
            <p:nvPicPr>
              <p:cNvPr id="15" name="墨迹 14"/>
            </p:nvPicPr>
            <p:blipFill>
              <a:blip/>
            </p:blipFill>
            <p:spPr>
              <a:xfrm>
                <a:off x="6836833" y="1136650"/>
                <a:ext cx="266700" cy="613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" name="墨迹 15"/>
              <p14:cNvContentPartPr/>
              <p14:nvPr/>
            </p14:nvContentPartPr>
            <p14:xfrm>
              <a:off x="6917266" y="1113366"/>
              <a:ext cx="84666" cy="215900"/>
            </p14:xfrm>
          </p:contentPart>
        </mc:Choice>
        <mc:Fallback xmlns="">
          <p:pic>
            <p:nvPicPr>
              <p:cNvPr id="16" name="墨迹 15"/>
            </p:nvPicPr>
            <p:blipFill>
              <a:blip/>
            </p:blipFill>
            <p:spPr>
              <a:xfrm>
                <a:off x="6917266" y="1113366"/>
                <a:ext cx="84666" cy="215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墨迹 16"/>
              <p14:cNvContentPartPr/>
              <p14:nvPr/>
            </p14:nvContentPartPr>
            <p14:xfrm>
              <a:off x="6989233" y="1193800"/>
              <a:ext cx="74084" cy="160866"/>
            </p14:xfrm>
          </p:contentPart>
        </mc:Choice>
        <mc:Fallback xmlns="">
          <p:pic>
            <p:nvPicPr>
              <p:cNvPr id="17" name="墨迹 16"/>
            </p:nvPicPr>
            <p:blipFill>
              <a:blip/>
            </p:blipFill>
            <p:spPr>
              <a:xfrm>
                <a:off x="6989233" y="1193800"/>
                <a:ext cx="74084" cy="160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8" name="墨迹 17"/>
              <p14:cNvContentPartPr/>
              <p14:nvPr/>
            </p14:nvContentPartPr>
            <p14:xfrm>
              <a:off x="7145866" y="1104900"/>
              <a:ext cx="182034" cy="124883"/>
            </p14:xfrm>
          </p:contentPart>
        </mc:Choice>
        <mc:Fallback xmlns="">
          <p:pic>
            <p:nvPicPr>
              <p:cNvPr id="18" name="墨迹 17"/>
            </p:nvPicPr>
            <p:blipFill>
              <a:blip/>
            </p:blipFill>
            <p:spPr>
              <a:xfrm>
                <a:off x="7145866" y="1104900"/>
                <a:ext cx="182034" cy="1248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9" name="墨迹 18"/>
              <p14:cNvContentPartPr/>
              <p14:nvPr/>
            </p14:nvContentPartPr>
            <p14:xfrm>
              <a:off x="7219950" y="1159933"/>
              <a:ext cx="19050" cy="184150"/>
            </p14:xfrm>
          </p:contentPart>
        </mc:Choice>
        <mc:Fallback xmlns="">
          <p:pic>
            <p:nvPicPr>
              <p:cNvPr id="19" name="墨迹 18"/>
            </p:nvPicPr>
            <p:blipFill>
              <a:blip/>
            </p:blipFill>
            <p:spPr>
              <a:xfrm>
                <a:off x="7219950" y="1159933"/>
                <a:ext cx="19050" cy="1841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" name="墨迹 19"/>
              <p14:cNvContentPartPr/>
              <p14:nvPr/>
            </p14:nvContentPartPr>
            <p14:xfrm>
              <a:off x="7154333" y="1318683"/>
              <a:ext cx="241300" cy="40217"/>
            </p14:xfrm>
          </p:contentPart>
        </mc:Choice>
        <mc:Fallback xmlns="">
          <p:pic>
            <p:nvPicPr>
              <p:cNvPr id="20" name="墨迹 19"/>
            </p:nvPicPr>
            <p:blipFill>
              <a:blip/>
            </p:blipFill>
            <p:spPr>
              <a:xfrm>
                <a:off x="7154333" y="1318683"/>
                <a:ext cx="241300" cy="402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1" name="墨迹 20"/>
              <p14:cNvContentPartPr/>
              <p14:nvPr/>
            </p14:nvContentPartPr>
            <p14:xfrm>
              <a:off x="6881283" y="590550"/>
              <a:ext cx="6350" cy="6350"/>
            </p14:xfrm>
          </p:contentPart>
        </mc:Choice>
        <mc:Fallback xmlns="">
          <p:pic>
            <p:nvPicPr>
              <p:cNvPr id="21" name="墨迹 20"/>
            </p:nvPicPr>
            <p:blipFill>
              <a:blip/>
            </p:blipFill>
            <p:spPr>
              <a:xfrm>
                <a:off x="6881283" y="590550"/>
                <a:ext cx="6350" cy="63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2" name="墨迹 21"/>
              <p14:cNvContentPartPr/>
              <p14:nvPr/>
            </p14:nvContentPartPr>
            <p14:xfrm>
              <a:off x="6608233" y="656166"/>
              <a:ext cx="228600" cy="173567"/>
            </p14:xfrm>
          </p:contentPart>
        </mc:Choice>
        <mc:Fallback xmlns="">
          <p:pic>
            <p:nvPicPr>
              <p:cNvPr id="22" name="墨迹 21"/>
            </p:nvPicPr>
            <p:blipFill>
              <a:blip/>
            </p:blipFill>
            <p:spPr>
              <a:xfrm>
                <a:off x="6608233" y="656166"/>
                <a:ext cx="228600" cy="173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3" name="墨迹 22"/>
              <p14:cNvContentPartPr/>
              <p14:nvPr/>
            </p14:nvContentPartPr>
            <p14:xfrm>
              <a:off x="6870700" y="719666"/>
              <a:ext cx="59266" cy="124884"/>
            </p14:xfrm>
          </p:contentPart>
        </mc:Choice>
        <mc:Fallback xmlns="">
          <p:pic>
            <p:nvPicPr>
              <p:cNvPr id="23" name="墨迹 22"/>
            </p:nvPicPr>
            <p:blipFill>
              <a:blip/>
            </p:blipFill>
            <p:spPr>
              <a:xfrm>
                <a:off x="6870700" y="719666"/>
                <a:ext cx="59266" cy="1248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4" name="墨迹 23"/>
              <p14:cNvContentPartPr/>
              <p14:nvPr/>
            </p14:nvContentPartPr>
            <p14:xfrm>
              <a:off x="6946900" y="757766"/>
              <a:ext cx="42333" cy="88900"/>
            </p14:xfrm>
          </p:contentPart>
        </mc:Choice>
        <mc:Fallback xmlns="">
          <p:pic>
            <p:nvPicPr>
              <p:cNvPr id="24" name="墨迹 23"/>
            </p:nvPicPr>
            <p:blipFill>
              <a:blip/>
            </p:blipFill>
            <p:spPr>
              <a:xfrm>
                <a:off x="6946900" y="757766"/>
                <a:ext cx="42333" cy="88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5" name="墨迹 24"/>
              <p14:cNvContentPartPr/>
              <p14:nvPr/>
            </p14:nvContentPartPr>
            <p14:xfrm>
              <a:off x="7023100" y="749300"/>
              <a:ext cx="215900" cy="88900"/>
            </p14:xfrm>
          </p:contentPart>
        </mc:Choice>
        <mc:Fallback xmlns="">
          <p:pic>
            <p:nvPicPr>
              <p:cNvPr id="25" name="墨迹 24"/>
            </p:nvPicPr>
            <p:blipFill>
              <a:blip/>
            </p:blipFill>
            <p:spPr>
              <a:xfrm>
                <a:off x="7023100" y="749300"/>
                <a:ext cx="215900" cy="88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6" name="墨迹 25"/>
              <p14:cNvContentPartPr/>
              <p14:nvPr/>
            </p14:nvContentPartPr>
            <p14:xfrm>
              <a:off x="7285566" y="715433"/>
              <a:ext cx="44450" cy="118533"/>
            </p14:xfrm>
          </p:contentPart>
        </mc:Choice>
        <mc:Fallback xmlns="">
          <p:pic>
            <p:nvPicPr>
              <p:cNvPr id="26" name="墨迹 25"/>
            </p:nvPicPr>
            <p:blipFill>
              <a:blip/>
            </p:blipFill>
            <p:spPr>
              <a:xfrm>
                <a:off x="7285566" y="715433"/>
                <a:ext cx="44450" cy="118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7" name="墨迹 26"/>
              <p14:cNvContentPartPr/>
              <p14:nvPr/>
            </p14:nvContentPartPr>
            <p14:xfrm>
              <a:off x="7255933" y="717550"/>
              <a:ext cx="71967" cy="27516"/>
            </p14:xfrm>
          </p:contentPart>
        </mc:Choice>
        <mc:Fallback xmlns="">
          <p:pic>
            <p:nvPicPr>
              <p:cNvPr id="27" name="墨迹 26"/>
            </p:nvPicPr>
            <p:blipFill>
              <a:blip/>
            </p:blipFill>
            <p:spPr>
              <a:xfrm>
                <a:off x="7255933" y="717550"/>
                <a:ext cx="71967" cy="275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8" name="墨迹 27"/>
              <p14:cNvContentPartPr/>
              <p14:nvPr/>
            </p14:nvContentPartPr>
            <p14:xfrm>
              <a:off x="7344833" y="732366"/>
              <a:ext cx="80434" cy="76200"/>
            </p14:xfrm>
          </p:contentPart>
        </mc:Choice>
        <mc:Fallback xmlns="">
          <p:pic>
            <p:nvPicPr>
              <p:cNvPr id="28" name="墨迹 27"/>
            </p:nvPicPr>
            <p:blipFill>
              <a:blip/>
            </p:blipFill>
            <p:spPr>
              <a:xfrm>
                <a:off x="7344833" y="732366"/>
                <a:ext cx="80434" cy="76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9" name="墨迹 28"/>
              <p14:cNvContentPartPr/>
              <p14:nvPr/>
            </p14:nvContentPartPr>
            <p14:xfrm>
              <a:off x="7742766" y="681566"/>
              <a:ext cx="254000" cy="186267"/>
            </p14:xfrm>
          </p:contentPart>
        </mc:Choice>
        <mc:Fallback xmlns="">
          <p:pic>
            <p:nvPicPr>
              <p:cNvPr id="29" name="墨迹 28"/>
            </p:nvPicPr>
            <p:blipFill>
              <a:blip/>
            </p:blipFill>
            <p:spPr>
              <a:xfrm>
                <a:off x="7742766" y="681566"/>
                <a:ext cx="254000" cy="186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0" name="墨迹 29"/>
              <p14:cNvContentPartPr/>
              <p14:nvPr/>
            </p14:nvContentPartPr>
            <p14:xfrm>
              <a:off x="7945966" y="1155700"/>
              <a:ext cx="8466" cy="165100"/>
            </p14:xfrm>
          </p:contentPart>
        </mc:Choice>
        <mc:Fallback xmlns="">
          <p:pic>
            <p:nvPicPr>
              <p:cNvPr id="30" name="墨迹 29"/>
            </p:nvPicPr>
            <p:blipFill>
              <a:blip/>
            </p:blipFill>
            <p:spPr>
              <a:xfrm>
                <a:off x="7945966" y="1155700"/>
                <a:ext cx="8466" cy="165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31" name="墨迹 30"/>
              <p14:cNvContentPartPr/>
              <p14:nvPr/>
            </p14:nvContentPartPr>
            <p14:xfrm>
              <a:off x="7941733" y="1083733"/>
              <a:ext cx="300567" cy="198967"/>
            </p14:xfrm>
          </p:contentPart>
        </mc:Choice>
        <mc:Fallback xmlns="">
          <p:pic>
            <p:nvPicPr>
              <p:cNvPr id="31" name="墨迹 30"/>
            </p:nvPicPr>
            <p:blipFill>
              <a:blip/>
            </p:blipFill>
            <p:spPr>
              <a:xfrm>
                <a:off x="7941733" y="1083733"/>
                <a:ext cx="300567" cy="1989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2" name="墨迹 31"/>
              <p14:cNvContentPartPr/>
              <p14:nvPr/>
            </p14:nvContentPartPr>
            <p14:xfrm>
              <a:off x="7975600" y="1147233"/>
              <a:ext cx="194733" cy="177800"/>
            </p14:xfrm>
          </p:contentPart>
        </mc:Choice>
        <mc:Fallback xmlns="">
          <p:pic>
            <p:nvPicPr>
              <p:cNvPr id="32" name="墨迹 31"/>
            </p:nvPicPr>
            <p:blipFill>
              <a:blip/>
            </p:blipFill>
            <p:spPr>
              <a:xfrm>
                <a:off x="7975600" y="1147233"/>
                <a:ext cx="194733" cy="177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33" name="墨迹 32"/>
              <p14:cNvContentPartPr/>
              <p14:nvPr/>
            </p14:nvContentPartPr>
            <p14:xfrm>
              <a:off x="8039100" y="1318683"/>
              <a:ext cx="91016" cy="23283"/>
            </p14:xfrm>
          </p:contentPart>
        </mc:Choice>
        <mc:Fallback xmlns="">
          <p:pic>
            <p:nvPicPr>
              <p:cNvPr id="33" name="墨迹 32"/>
            </p:nvPicPr>
            <p:blipFill>
              <a:blip/>
            </p:blipFill>
            <p:spPr>
              <a:xfrm>
                <a:off x="8039100" y="1318683"/>
                <a:ext cx="91016" cy="232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4" name="墨迹 33"/>
              <p14:cNvContentPartPr/>
              <p14:nvPr/>
            </p14:nvContentPartPr>
            <p14:xfrm>
              <a:off x="8365066" y="1113366"/>
              <a:ext cx="8466" cy="150284"/>
            </p14:xfrm>
          </p:contentPart>
        </mc:Choice>
        <mc:Fallback xmlns="">
          <p:pic>
            <p:nvPicPr>
              <p:cNvPr id="34" name="墨迹 33"/>
            </p:nvPicPr>
            <p:blipFill>
              <a:blip/>
            </p:blipFill>
            <p:spPr>
              <a:xfrm>
                <a:off x="8365066" y="1113366"/>
                <a:ext cx="8466" cy="1502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35" name="墨迹 34"/>
              <p14:cNvContentPartPr/>
              <p14:nvPr/>
            </p14:nvContentPartPr>
            <p14:xfrm>
              <a:off x="8331200" y="1104900"/>
              <a:ext cx="241300" cy="152400"/>
            </p14:xfrm>
          </p:contentPart>
        </mc:Choice>
        <mc:Fallback xmlns="">
          <p:pic>
            <p:nvPicPr>
              <p:cNvPr id="35" name="墨迹 34"/>
            </p:nvPicPr>
            <p:blipFill>
              <a:blip/>
            </p:blipFill>
            <p:spPr>
              <a:xfrm>
                <a:off x="8331200" y="1104900"/>
                <a:ext cx="241300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6" name="墨迹 35"/>
              <p14:cNvContentPartPr/>
              <p14:nvPr/>
            </p14:nvContentPartPr>
            <p14:xfrm>
              <a:off x="8462433" y="1045633"/>
              <a:ext cx="12700" cy="450850"/>
            </p14:xfrm>
          </p:contentPart>
        </mc:Choice>
        <mc:Fallback xmlns="">
          <p:pic>
            <p:nvPicPr>
              <p:cNvPr id="36" name="墨迹 35"/>
            </p:nvPicPr>
            <p:blipFill>
              <a:blip/>
            </p:blipFill>
            <p:spPr>
              <a:xfrm>
                <a:off x="8462433" y="1045633"/>
                <a:ext cx="12700" cy="4508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37" name="墨迹 36"/>
              <p14:cNvContentPartPr/>
              <p14:nvPr/>
            </p14:nvContentPartPr>
            <p14:xfrm>
              <a:off x="7984066" y="867833"/>
              <a:ext cx="131234" cy="143933"/>
            </p14:xfrm>
          </p:contentPart>
        </mc:Choice>
        <mc:Fallback xmlns="">
          <p:pic>
            <p:nvPicPr>
              <p:cNvPr id="37" name="墨迹 36"/>
            </p:nvPicPr>
            <p:blipFill>
              <a:blip/>
            </p:blipFill>
            <p:spPr>
              <a:xfrm>
                <a:off x="7984066" y="867833"/>
                <a:ext cx="131234" cy="143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8" name="墨迹 37"/>
              <p14:cNvContentPartPr/>
              <p14:nvPr/>
            </p14:nvContentPartPr>
            <p14:xfrm>
              <a:off x="8064500" y="681566"/>
              <a:ext cx="148166" cy="118534"/>
            </p14:xfrm>
          </p:contentPart>
        </mc:Choice>
        <mc:Fallback xmlns="">
          <p:pic>
            <p:nvPicPr>
              <p:cNvPr id="38" name="墨迹 37"/>
            </p:nvPicPr>
            <p:blipFill>
              <a:blip/>
            </p:blipFill>
            <p:spPr>
              <a:xfrm>
                <a:off x="8064500" y="681566"/>
                <a:ext cx="148166" cy="1185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39" name="墨迹 38"/>
              <p14:cNvContentPartPr/>
              <p14:nvPr/>
            </p14:nvContentPartPr>
            <p14:xfrm>
              <a:off x="8246533" y="639233"/>
              <a:ext cx="38100" cy="141817"/>
            </p14:xfrm>
          </p:contentPart>
        </mc:Choice>
        <mc:Fallback xmlns="">
          <p:pic>
            <p:nvPicPr>
              <p:cNvPr id="39" name="墨迹 38"/>
            </p:nvPicPr>
            <p:blipFill>
              <a:blip/>
            </p:blipFill>
            <p:spPr>
              <a:xfrm>
                <a:off x="8246533" y="639233"/>
                <a:ext cx="38100" cy="1418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0" name="墨迹 39"/>
              <p14:cNvContentPartPr/>
              <p14:nvPr/>
            </p14:nvContentPartPr>
            <p14:xfrm>
              <a:off x="8312150" y="601133"/>
              <a:ext cx="35983" cy="182033"/>
            </p14:xfrm>
          </p:contentPart>
        </mc:Choice>
        <mc:Fallback xmlns="">
          <p:pic>
            <p:nvPicPr>
              <p:cNvPr id="40" name="墨迹 39"/>
            </p:nvPicPr>
            <p:blipFill>
              <a:blip/>
            </p:blipFill>
            <p:spPr>
              <a:xfrm>
                <a:off x="8312150" y="601133"/>
                <a:ext cx="35983" cy="1820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41" name="墨迹 40"/>
              <p14:cNvContentPartPr/>
              <p14:nvPr/>
            </p14:nvContentPartPr>
            <p14:xfrm>
              <a:off x="8377766" y="660400"/>
              <a:ext cx="194734" cy="105833"/>
            </p14:xfrm>
          </p:contentPart>
        </mc:Choice>
        <mc:Fallback xmlns="">
          <p:pic>
            <p:nvPicPr>
              <p:cNvPr id="41" name="墨迹 40"/>
            </p:nvPicPr>
            <p:blipFill>
              <a:blip/>
            </p:blipFill>
            <p:spPr>
              <a:xfrm>
                <a:off x="8377766" y="660400"/>
                <a:ext cx="194734" cy="1058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2" name="墨迹 41"/>
              <p14:cNvContentPartPr/>
              <p14:nvPr/>
            </p14:nvContentPartPr>
            <p14:xfrm>
              <a:off x="8485716" y="719666"/>
              <a:ext cx="82550" cy="177800"/>
            </p14:xfrm>
          </p:contentPart>
        </mc:Choice>
        <mc:Fallback xmlns="">
          <p:pic>
            <p:nvPicPr>
              <p:cNvPr id="42" name="墨迹 41"/>
            </p:nvPicPr>
            <p:blipFill>
              <a:blip/>
            </p:blipFill>
            <p:spPr>
              <a:xfrm>
                <a:off x="8485716" y="719666"/>
                <a:ext cx="82550" cy="177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43" name="墨迹 42"/>
              <p14:cNvContentPartPr/>
              <p14:nvPr/>
            </p14:nvContentPartPr>
            <p14:xfrm>
              <a:off x="8614833" y="664633"/>
              <a:ext cx="95250" cy="97367"/>
            </p14:xfrm>
          </p:contentPart>
        </mc:Choice>
        <mc:Fallback xmlns="">
          <p:pic>
            <p:nvPicPr>
              <p:cNvPr id="43" name="墨迹 42"/>
            </p:nvPicPr>
            <p:blipFill>
              <a:blip/>
            </p:blipFill>
            <p:spPr>
              <a:xfrm>
                <a:off x="8614833" y="664633"/>
                <a:ext cx="95250" cy="97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4" name="墨迹 43"/>
              <p14:cNvContentPartPr/>
              <p14:nvPr/>
            </p14:nvContentPartPr>
            <p14:xfrm>
              <a:off x="8712200" y="639233"/>
              <a:ext cx="93133" cy="122767"/>
            </p14:xfrm>
          </p:contentPart>
        </mc:Choice>
        <mc:Fallback xmlns="">
          <p:pic>
            <p:nvPicPr>
              <p:cNvPr id="44" name="墨迹 43"/>
            </p:nvPicPr>
            <p:blipFill>
              <a:blip/>
            </p:blipFill>
            <p:spPr>
              <a:xfrm>
                <a:off x="8712200" y="639233"/>
                <a:ext cx="93133" cy="1227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45" name="墨迹 44"/>
              <p14:cNvContentPartPr/>
              <p14:nvPr/>
            </p14:nvContentPartPr>
            <p14:xfrm>
              <a:off x="7450666" y="1195916"/>
              <a:ext cx="397934" cy="27517"/>
            </p14:xfrm>
          </p:contentPart>
        </mc:Choice>
        <mc:Fallback xmlns="">
          <p:pic>
            <p:nvPicPr>
              <p:cNvPr id="45" name="墨迹 44"/>
            </p:nvPicPr>
            <p:blipFill>
              <a:blip/>
            </p:blipFill>
            <p:spPr>
              <a:xfrm>
                <a:off x="7450666" y="1195916"/>
                <a:ext cx="397934" cy="275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6" name="墨迹 45"/>
              <p14:cNvContentPartPr/>
              <p14:nvPr/>
            </p14:nvContentPartPr>
            <p14:xfrm>
              <a:off x="7581900" y="1143000"/>
              <a:ext cx="114300" cy="156633"/>
            </p14:xfrm>
          </p:contentPart>
        </mc:Choice>
        <mc:Fallback xmlns="">
          <p:pic>
            <p:nvPicPr>
              <p:cNvPr id="46" name="墨迹 45"/>
            </p:nvPicPr>
            <p:blipFill>
              <a:blip/>
            </p:blipFill>
            <p:spPr>
              <a:xfrm>
                <a:off x="7581900" y="1143000"/>
                <a:ext cx="114300" cy="156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47" name="墨迹 46"/>
              <p14:cNvContentPartPr/>
              <p14:nvPr/>
            </p14:nvContentPartPr>
            <p14:xfrm>
              <a:off x="7573433" y="1138766"/>
              <a:ext cx="143934" cy="177800"/>
            </p14:xfrm>
          </p:contentPart>
        </mc:Choice>
        <mc:Fallback xmlns="">
          <p:pic>
            <p:nvPicPr>
              <p:cNvPr id="47" name="墨迹 46"/>
            </p:nvPicPr>
            <p:blipFill>
              <a:blip/>
            </p:blipFill>
            <p:spPr>
              <a:xfrm>
                <a:off x="7573433" y="1138766"/>
                <a:ext cx="143934" cy="177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8" name="墨迹 47"/>
              <p14:cNvContentPartPr/>
              <p14:nvPr/>
            </p14:nvContentPartPr>
            <p14:xfrm>
              <a:off x="2006600" y="1325033"/>
              <a:ext cx="738716" cy="42333"/>
            </p14:xfrm>
          </p:contentPart>
        </mc:Choice>
        <mc:Fallback xmlns="">
          <p:pic>
            <p:nvPicPr>
              <p:cNvPr id="48" name="墨迹 47"/>
            </p:nvPicPr>
            <p:blipFill>
              <a:blip/>
            </p:blipFill>
            <p:spPr>
              <a:xfrm>
                <a:off x="2006600" y="1325033"/>
                <a:ext cx="738716" cy="42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49" name="墨迹 48"/>
              <p14:cNvContentPartPr/>
              <p14:nvPr/>
            </p14:nvContentPartPr>
            <p14:xfrm>
              <a:off x="4254500" y="2061633"/>
              <a:ext cx="1104900" cy="16933"/>
            </p14:xfrm>
          </p:contentPart>
        </mc:Choice>
        <mc:Fallback xmlns="">
          <p:pic>
            <p:nvPicPr>
              <p:cNvPr id="49" name="墨迹 48"/>
            </p:nvPicPr>
            <p:blipFill>
              <a:blip/>
            </p:blipFill>
            <p:spPr>
              <a:xfrm>
                <a:off x="4254500" y="2061633"/>
                <a:ext cx="1104900" cy="16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50" name="墨迹 49"/>
              <p14:cNvContentPartPr/>
              <p14:nvPr/>
            </p14:nvContentPartPr>
            <p14:xfrm>
              <a:off x="6049433" y="1972733"/>
              <a:ext cx="1617134" cy="50800"/>
            </p14:xfrm>
          </p:contentPart>
        </mc:Choice>
        <mc:Fallback xmlns="">
          <p:pic>
            <p:nvPicPr>
              <p:cNvPr id="50" name="墨迹 49"/>
            </p:nvPicPr>
            <p:blipFill>
              <a:blip/>
            </p:blipFill>
            <p:spPr>
              <a:xfrm>
                <a:off x="6049433" y="1972733"/>
                <a:ext cx="1617134" cy="50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51" name="墨迹 50"/>
              <p14:cNvContentPartPr/>
              <p14:nvPr/>
            </p14:nvContentPartPr>
            <p14:xfrm>
              <a:off x="1917700" y="2743200"/>
              <a:ext cx="1282700" cy="33866"/>
            </p14:xfrm>
          </p:contentPart>
        </mc:Choice>
        <mc:Fallback xmlns="">
          <p:pic>
            <p:nvPicPr>
              <p:cNvPr id="51" name="墨迹 50"/>
            </p:nvPicPr>
            <p:blipFill>
              <a:blip/>
            </p:blipFill>
            <p:spPr>
              <a:xfrm>
                <a:off x="1917700" y="2743200"/>
                <a:ext cx="1282700" cy="33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2" name="墨迹 51"/>
              <p14:cNvContentPartPr/>
              <p14:nvPr/>
            </p14:nvContentPartPr>
            <p14:xfrm>
              <a:off x="2015066" y="3496733"/>
              <a:ext cx="639234" cy="16933"/>
            </p14:xfrm>
          </p:contentPart>
        </mc:Choice>
        <mc:Fallback xmlns="">
          <p:pic>
            <p:nvPicPr>
              <p:cNvPr id="52" name="墨迹 51"/>
            </p:nvPicPr>
            <p:blipFill>
              <a:blip/>
            </p:blipFill>
            <p:spPr>
              <a:xfrm>
                <a:off x="2015066" y="3496733"/>
                <a:ext cx="639234" cy="16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53" name="墨迹 52"/>
              <p14:cNvContentPartPr/>
              <p14:nvPr/>
            </p14:nvContentPartPr>
            <p14:xfrm>
              <a:off x="2044700" y="4180416"/>
              <a:ext cx="766233" cy="31750"/>
            </p14:xfrm>
          </p:contentPart>
        </mc:Choice>
        <mc:Fallback xmlns="">
          <p:pic>
            <p:nvPicPr>
              <p:cNvPr id="53" name="墨迹 52"/>
            </p:nvPicPr>
            <p:blipFill>
              <a:blip/>
            </p:blipFill>
            <p:spPr>
              <a:xfrm>
                <a:off x="2044700" y="4180416"/>
                <a:ext cx="766233" cy="317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4" name="墨迹 53"/>
              <p14:cNvContentPartPr/>
              <p14:nvPr/>
            </p14:nvContentPartPr>
            <p14:xfrm>
              <a:off x="2997200" y="4110566"/>
              <a:ext cx="2398183" cy="55034"/>
            </p14:xfrm>
          </p:contentPart>
        </mc:Choice>
        <mc:Fallback xmlns="">
          <p:pic>
            <p:nvPicPr>
              <p:cNvPr id="54" name="墨迹 53"/>
            </p:nvPicPr>
            <p:blipFill>
              <a:blip/>
            </p:blipFill>
            <p:spPr>
              <a:xfrm>
                <a:off x="2997200" y="4110566"/>
                <a:ext cx="2398183" cy="550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55" name="墨迹 54"/>
              <p14:cNvContentPartPr/>
              <p14:nvPr/>
            </p14:nvContentPartPr>
            <p14:xfrm>
              <a:off x="5643033" y="4157133"/>
              <a:ext cx="880534" cy="31750"/>
            </p14:xfrm>
          </p:contentPart>
        </mc:Choice>
        <mc:Fallback xmlns="">
          <p:pic>
            <p:nvPicPr>
              <p:cNvPr id="55" name="墨迹 54"/>
            </p:nvPicPr>
            <p:blipFill>
              <a:blip/>
            </p:blipFill>
            <p:spPr>
              <a:xfrm>
                <a:off x="5643033" y="4157133"/>
                <a:ext cx="880534" cy="317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6" name="墨迹 55"/>
              <p14:cNvContentPartPr/>
              <p14:nvPr/>
            </p14:nvContentPartPr>
            <p14:xfrm>
              <a:off x="5693833" y="4902200"/>
              <a:ext cx="766234" cy="16933"/>
            </p14:xfrm>
          </p:contentPart>
        </mc:Choice>
        <mc:Fallback xmlns="">
          <p:pic>
            <p:nvPicPr>
              <p:cNvPr id="56" name="墨迹 55"/>
            </p:nvPicPr>
            <p:blipFill>
              <a:blip/>
            </p:blipFill>
            <p:spPr>
              <a:xfrm>
                <a:off x="5693833" y="4902200"/>
                <a:ext cx="766234" cy="16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57" name="墨迹 56"/>
              <p14:cNvContentPartPr/>
              <p14:nvPr/>
            </p14:nvContentPartPr>
            <p14:xfrm>
              <a:off x="2027766" y="5566833"/>
              <a:ext cx="1189567" cy="46567"/>
            </p14:xfrm>
          </p:contentPart>
        </mc:Choice>
        <mc:Fallback xmlns="">
          <p:pic>
            <p:nvPicPr>
              <p:cNvPr id="57" name="墨迹 56"/>
            </p:nvPicPr>
            <p:blipFill>
              <a:blip/>
            </p:blipFill>
            <p:spPr>
              <a:xfrm>
                <a:off x="2027766" y="5566833"/>
                <a:ext cx="1189567" cy="46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8" name="墨迹 57"/>
              <p14:cNvContentPartPr/>
              <p14:nvPr/>
            </p14:nvContentPartPr>
            <p14:xfrm>
              <a:off x="3390900" y="5609166"/>
              <a:ext cx="1253066" cy="29634"/>
            </p14:xfrm>
          </p:contentPart>
        </mc:Choice>
        <mc:Fallback xmlns="">
          <p:pic>
            <p:nvPicPr>
              <p:cNvPr id="58" name="墨迹 57"/>
            </p:nvPicPr>
            <p:blipFill>
              <a:blip/>
            </p:blipFill>
            <p:spPr>
              <a:xfrm>
                <a:off x="3390900" y="5609166"/>
                <a:ext cx="1253066" cy="29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59" name="墨迹 58"/>
              <p14:cNvContentPartPr/>
              <p14:nvPr/>
            </p14:nvContentPartPr>
            <p14:xfrm>
              <a:off x="2019300" y="6350000"/>
              <a:ext cx="1083733" cy="38100"/>
            </p14:xfrm>
          </p:contentPart>
        </mc:Choice>
        <mc:Fallback xmlns="">
          <p:pic>
            <p:nvPicPr>
              <p:cNvPr id="59" name="墨迹 58"/>
            </p:nvPicPr>
            <p:blipFill>
              <a:blip/>
            </p:blipFill>
            <p:spPr>
              <a:xfrm>
                <a:off x="2019300" y="6350000"/>
                <a:ext cx="1083733" cy="38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60" name="墨迹 59"/>
              <p14:cNvContentPartPr/>
              <p14:nvPr/>
            </p14:nvContentPartPr>
            <p14:xfrm>
              <a:off x="3407833" y="6320366"/>
              <a:ext cx="654050" cy="16934"/>
            </p14:xfrm>
          </p:contentPart>
        </mc:Choice>
        <mc:Fallback xmlns="">
          <p:pic>
            <p:nvPicPr>
              <p:cNvPr id="60" name="墨迹 59"/>
            </p:nvPicPr>
            <p:blipFill>
              <a:blip/>
            </p:blipFill>
            <p:spPr>
              <a:xfrm>
                <a:off x="3407833" y="6320366"/>
                <a:ext cx="654050" cy="169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61" name="墨迹 60"/>
              <p14:cNvContentPartPr/>
              <p14:nvPr/>
            </p14:nvContentPartPr>
            <p14:xfrm>
              <a:off x="4326466" y="6330950"/>
              <a:ext cx="1214967" cy="31750"/>
            </p14:xfrm>
          </p:contentPart>
        </mc:Choice>
        <mc:Fallback xmlns="">
          <p:pic>
            <p:nvPicPr>
              <p:cNvPr id="61" name="墨迹 60"/>
            </p:nvPicPr>
            <p:blipFill>
              <a:blip/>
            </p:blipFill>
            <p:spPr>
              <a:xfrm>
                <a:off x="4326466" y="6330950"/>
                <a:ext cx="1214967" cy="317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62" name="墨迹 61"/>
              <p14:cNvContentPartPr/>
              <p14:nvPr/>
            </p14:nvContentPartPr>
            <p14:xfrm>
              <a:off x="1816100" y="457200"/>
              <a:ext cx="84666" cy="249766"/>
            </p14:xfrm>
          </p:contentPart>
        </mc:Choice>
        <mc:Fallback xmlns="">
          <p:pic>
            <p:nvPicPr>
              <p:cNvPr id="62" name="墨迹 61"/>
            </p:nvPicPr>
            <p:blipFill>
              <a:blip/>
            </p:blipFill>
            <p:spPr>
              <a:xfrm>
                <a:off x="1816100" y="457200"/>
                <a:ext cx="84666" cy="2497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63" name="墨迹 62"/>
              <p14:cNvContentPartPr/>
              <p14:nvPr/>
            </p14:nvContentPartPr>
            <p14:xfrm>
              <a:off x="1960033" y="486833"/>
              <a:ext cx="25400" cy="107950"/>
            </p14:xfrm>
          </p:contentPart>
        </mc:Choice>
        <mc:Fallback xmlns="">
          <p:pic>
            <p:nvPicPr>
              <p:cNvPr id="63" name="墨迹 62"/>
            </p:nvPicPr>
            <p:blipFill>
              <a:blip/>
            </p:blipFill>
            <p:spPr>
              <a:xfrm>
                <a:off x="1960033" y="486833"/>
                <a:ext cx="25400" cy="1079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4" name="墨迹 63"/>
              <p14:cNvContentPartPr/>
              <p14:nvPr/>
            </p14:nvContentPartPr>
            <p14:xfrm>
              <a:off x="1955800" y="393700"/>
              <a:ext cx="88900" cy="71966"/>
            </p14:xfrm>
          </p:contentPart>
        </mc:Choice>
        <mc:Fallback xmlns="">
          <p:pic>
            <p:nvPicPr>
              <p:cNvPr id="64" name="墨迹 63"/>
            </p:nvPicPr>
            <p:blipFill>
              <a:blip/>
            </p:blipFill>
            <p:spPr>
              <a:xfrm>
                <a:off x="1955800" y="393700"/>
                <a:ext cx="88900" cy="719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65" name="墨迹 64"/>
              <p14:cNvContentPartPr/>
              <p14:nvPr/>
            </p14:nvContentPartPr>
            <p14:xfrm>
              <a:off x="2044700" y="465666"/>
              <a:ext cx="93133" cy="110067"/>
            </p14:xfrm>
          </p:contentPart>
        </mc:Choice>
        <mc:Fallback xmlns="">
          <p:pic>
            <p:nvPicPr>
              <p:cNvPr id="65" name="墨迹 64"/>
            </p:nvPicPr>
            <p:blipFill>
              <a:blip/>
            </p:blipFill>
            <p:spPr>
              <a:xfrm>
                <a:off x="2044700" y="465666"/>
                <a:ext cx="93133" cy="1100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66" name="墨迹 65"/>
              <p14:cNvContentPartPr/>
              <p14:nvPr/>
            </p14:nvContentPartPr>
            <p14:xfrm>
              <a:off x="2154766" y="474133"/>
              <a:ext cx="97367" cy="283633"/>
            </p14:xfrm>
          </p:contentPart>
        </mc:Choice>
        <mc:Fallback xmlns="">
          <p:pic>
            <p:nvPicPr>
              <p:cNvPr id="66" name="墨迹 65"/>
            </p:nvPicPr>
            <p:blipFill>
              <a:blip/>
            </p:blipFill>
            <p:spPr>
              <a:xfrm>
                <a:off x="2154766" y="474133"/>
                <a:ext cx="97367" cy="283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67" name="墨迹 66"/>
              <p14:cNvContentPartPr/>
              <p14:nvPr/>
            </p14:nvContentPartPr>
            <p14:xfrm>
              <a:off x="2374900" y="516466"/>
              <a:ext cx="110066" cy="169334"/>
            </p14:xfrm>
          </p:contentPart>
        </mc:Choice>
        <mc:Fallback xmlns="">
          <p:pic>
            <p:nvPicPr>
              <p:cNvPr id="67" name="墨迹 66"/>
            </p:nvPicPr>
            <p:blipFill>
              <a:blip/>
            </p:blipFill>
            <p:spPr>
              <a:xfrm>
                <a:off x="2374900" y="516466"/>
                <a:ext cx="110066" cy="1693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8" name="墨迹 67"/>
              <p14:cNvContentPartPr/>
              <p14:nvPr/>
            </p14:nvContentPartPr>
            <p14:xfrm>
              <a:off x="2552700" y="512233"/>
              <a:ext cx="21166" cy="82550"/>
            </p14:xfrm>
          </p:contentPart>
        </mc:Choice>
        <mc:Fallback xmlns="">
          <p:pic>
            <p:nvPicPr>
              <p:cNvPr id="68" name="墨迹 67"/>
            </p:nvPicPr>
            <p:blipFill>
              <a:blip/>
            </p:blipFill>
            <p:spPr>
              <a:xfrm>
                <a:off x="2552700" y="512233"/>
                <a:ext cx="21166" cy="825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69" name="墨迹 68"/>
              <p14:cNvContentPartPr/>
              <p14:nvPr/>
            </p14:nvContentPartPr>
            <p14:xfrm>
              <a:off x="2472266" y="440266"/>
              <a:ext cx="4234" cy="6350"/>
            </p14:xfrm>
          </p:contentPart>
        </mc:Choice>
        <mc:Fallback xmlns="">
          <p:pic>
            <p:nvPicPr>
              <p:cNvPr id="69" name="墨迹 68"/>
            </p:nvPicPr>
            <p:blipFill>
              <a:blip/>
            </p:blipFill>
            <p:spPr>
              <a:xfrm>
                <a:off x="2472266" y="440266"/>
                <a:ext cx="4234" cy="63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70" name="墨迹 69"/>
              <p14:cNvContentPartPr/>
              <p14:nvPr/>
            </p14:nvContentPartPr>
            <p14:xfrm>
              <a:off x="2544233" y="393700"/>
              <a:ext cx="107950" cy="91016"/>
            </p14:xfrm>
          </p:contentPart>
        </mc:Choice>
        <mc:Fallback xmlns="">
          <p:pic>
            <p:nvPicPr>
              <p:cNvPr id="70" name="墨迹 69"/>
            </p:nvPicPr>
            <p:blipFill>
              <a:blip/>
            </p:blipFill>
            <p:spPr>
              <a:xfrm>
                <a:off x="2544233" y="393700"/>
                <a:ext cx="107950" cy="910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1" name="墨迹 70"/>
              <p14:cNvContentPartPr/>
              <p14:nvPr/>
            </p14:nvContentPartPr>
            <p14:xfrm>
              <a:off x="2641600" y="486833"/>
              <a:ext cx="127000" cy="127000"/>
            </p14:xfrm>
          </p:contentPart>
        </mc:Choice>
        <mc:Fallback xmlns="">
          <p:pic>
            <p:nvPicPr>
              <p:cNvPr id="71" name="墨迹 70"/>
            </p:nvPicPr>
            <p:blipFill>
              <a:blip/>
            </p:blipFill>
            <p:spPr>
              <a:xfrm>
                <a:off x="2641600" y="486833"/>
                <a:ext cx="127000" cy="127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72" name="墨迹 71"/>
              <p14:cNvContentPartPr/>
              <p14:nvPr/>
            </p14:nvContentPartPr>
            <p14:xfrm>
              <a:off x="4114800" y="1193800"/>
              <a:ext cx="131233" cy="237066"/>
            </p14:xfrm>
          </p:contentPart>
        </mc:Choice>
        <mc:Fallback xmlns="">
          <p:pic>
            <p:nvPicPr>
              <p:cNvPr id="72" name="墨迹 71"/>
            </p:nvPicPr>
            <p:blipFill>
              <a:blip/>
            </p:blipFill>
            <p:spPr>
              <a:xfrm>
                <a:off x="4114800" y="1193800"/>
                <a:ext cx="131233" cy="2370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3" name="墨迹 72"/>
              <p14:cNvContentPartPr/>
              <p14:nvPr/>
            </p14:nvContentPartPr>
            <p14:xfrm>
              <a:off x="4292600" y="1286933"/>
              <a:ext cx="101600" cy="118533"/>
            </p14:xfrm>
          </p:contentPart>
        </mc:Choice>
        <mc:Fallback xmlns="">
          <p:pic>
            <p:nvPicPr>
              <p:cNvPr id="73" name="墨迹 72"/>
            </p:nvPicPr>
            <p:blipFill>
              <a:blip/>
            </p:blipFill>
            <p:spPr>
              <a:xfrm>
                <a:off x="4292600" y="1286933"/>
                <a:ext cx="101600" cy="118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4" name="墨迹 73"/>
              <p14:cNvContentPartPr/>
              <p14:nvPr/>
            </p14:nvContentPartPr>
            <p14:xfrm>
              <a:off x="4449233" y="1286933"/>
              <a:ext cx="25400" cy="107950"/>
            </p14:xfrm>
          </p:contentPart>
        </mc:Choice>
        <mc:Fallback xmlns="">
          <p:pic>
            <p:nvPicPr>
              <p:cNvPr id="74" name="墨迹 73"/>
            </p:nvPicPr>
            <p:blipFill>
              <a:blip/>
            </p:blipFill>
            <p:spPr>
              <a:xfrm>
                <a:off x="4449233" y="1286933"/>
                <a:ext cx="25400" cy="1079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5" name="墨迹 74"/>
              <p14:cNvContentPartPr/>
              <p14:nvPr/>
            </p14:nvContentPartPr>
            <p14:xfrm>
              <a:off x="4449233" y="1189566"/>
              <a:ext cx="71967" cy="55034"/>
            </p14:xfrm>
          </p:contentPart>
        </mc:Choice>
        <mc:Fallback xmlns="">
          <p:pic>
            <p:nvPicPr>
              <p:cNvPr id="75" name="墨迹 74"/>
            </p:nvPicPr>
            <p:blipFill>
              <a:blip/>
            </p:blipFill>
            <p:spPr>
              <a:xfrm>
                <a:off x="4449233" y="1189566"/>
                <a:ext cx="71967" cy="550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6" name="墨迹 75"/>
              <p14:cNvContentPartPr/>
              <p14:nvPr/>
            </p14:nvContentPartPr>
            <p14:xfrm>
              <a:off x="4722283" y="1206500"/>
              <a:ext cx="19050" cy="198966"/>
            </p14:xfrm>
          </p:contentPart>
        </mc:Choice>
        <mc:Fallback xmlns="">
          <p:pic>
            <p:nvPicPr>
              <p:cNvPr id="76" name="墨迹 75"/>
            </p:nvPicPr>
            <p:blipFill>
              <a:blip/>
            </p:blipFill>
            <p:spPr>
              <a:xfrm>
                <a:off x="4722283" y="1206500"/>
                <a:ext cx="19050" cy="1989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7" name="墨迹 76"/>
              <p14:cNvContentPartPr/>
              <p14:nvPr/>
            </p14:nvContentPartPr>
            <p14:xfrm>
              <a:off x="4720166" y="1312333"/>
              <a:ext cx="71967" cy="127000"/>
            </p14:xfrm>
          </p:contentPart>
        </mc:Choice>
        <mc:Fallback xmlns="">
          <p:pic>
            <p:nvPicPr>
              <p:cNvPr id="77" name="墨迹 76"/>
            </p:nvPicPr>
            <p:blipFill>
              <a:blip/>
            </p:blipFill>
            <p:spPr>
              <a:xfrm>
                <a:off x="4720166" y="1312333"/>
                <a:ext cx="71967" cy="127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8" name="墨迹 77"/>
              <p14:cNvContentPartPr/>
              <p14:nvPr/>
            </p14:nvContentPartPr>
            <p14:xfrm>
              <a:off x="4859866" y="1316566"/>
              <a:ext cx="93134" cy="118534"/>
            </p14:xfrm>
          </p:contentPart>
        </mc:Choice>
        <mc:Fallback xmlns="">
          <p:pic>
            <p:nvPicPr>
              <p:cNvPr id="78" name="墨迹 77"/>
            </p:nvPicPr>
            <p:blipFill>
              <a:blip/>
            </p:blipFill>
            <p:spPr>
              <a:xfrm>
                <a:off x="4859866" y="1316566"/>
                <a:ext cx="93134" cy="1185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9" name="墨迹 78"/>
              <p14:cNvContentPartPr/>
              <p14:nvPr/>
            </p14:nvContentPartPr>
            <p14:xfrm>
              <a:off x="4902200" y="1189566"/>
              <a:ext cx="76200" cy="69850"/>
            </p14:xfrm>
          </p:contentPart>
        </mc:Choice>
        <mc:Fallback xmlns="">
          <p:pic>
            <p:nvPicPr>
              <p:cNvPr id="79" name="墨迹 78"/>
            </p:nvPicPr>
            <p:blipFill>
              <a:blip/>
            </p:blipFill>
            <p:spPr>
              <a:xfrm>
                <a:off x="4902200" y="1189566"/>
                <a:ext cx="76200" cy="698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80" name="墨迹 79"/>
              <p14:cNvContentPartPr/>
              <p14:nvPr/>
            </p14:nvContentPartPr>
            <p14:xfrm>
              <a:off x="5219700" y="1270000"/>
              <a:ext cx="76200" cy="215900"/>
            </p14:xfrm>
          </p:contentPart>
        </mc:Choice>
        <mc:Fallback xmlns="">
          <p:pic>
            <p:nvPicPr>
              <p:cNvPr id="80" name="墨迹 79"/>
            </p:nvPicPr>
            <p:blipFill>
              <a:blip/>
            </p:blipFill>
            <p:spPr>
              <a:xfrm>
                <a:off x="5219700" y="1270000"/>
                <a:ext cx="76200" cy="215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81" name="墨迹 80"/>
              <p14:cNvContentPartPr/>
              <p14:nvPr/>
            </p14:nvContentPartPr>
            <p14:xfrm>
              <a:off x="5338233" y="1299633"/>
              <a:ext cx="16934" cy="97367"/>
            </p14:xfrm>
          </p:contentPart>
        </mc:Choice>
        <mc:Fallback xmlns="">
          <p:pic>
            <p:nvPicPr>
              <p:cNvPr id="81" name="墨迹 80"/>
            </p:nvPicPr>
            <p:blipFill>
              <a:blip/>
            </p:blipFill>
            <p:spPr>
              <a:xfrm>
                <a:off x="5338233" y="1299633"/>
                <a:ext cx="16934" cy="97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82" name="墨迹 81"/>
              <p14:cNvContentPartPr/>
              <p14:nvPr/>
            </p14:nvContentPartPr>
            <p14:xfrm>
              <a:off x="5334000" y="1162050"/>
              <a:ext cx="133350" cy="82550"/>
            </p14:xfrm>
          </p:contentPart>
        </mc:Choice>
        <mc:Fallback xmlns="">
          <p:pic>
            <p:nvPicPr>
              <p:cNvPr id="82" name="墨迹 81"/>
            </p:nvPicPr>
            <p:blipFill>
              <a:blip/>
            </p:blipFill>
            <p:spPr>
              <a:xfrm>
                <a:off x="5334000" y="1162050"/>
                <a:ext cx="133350" cy="825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83" name="墨迹 82"/>
              <p14:cNvContentPartPr/>
              <p14:nvPr/>
            </p14:nvContentPartPr>
            <p14:xfrm>
              <a:off x="7006166" y="2082800"/>
              <a:ext cx="21166" cy="228600"/>
            </p14:xfrm>
          </p:contentPart>
        </mc:Choice>
        <mc:Fallback xmlns="">
          <p:pic>
            <p:nvPicPr>
              <p:cNvPr id="83" name="墨迹 82"/>
            </p:nvPicPr>
            <p:blipFill>
              <a:blip/>
            </p:blipFill>
            <p:spPr>
              <a:xfrm>
                <a:off x="7006166" y="2082800"/>
                <a:ext cx="21166" cy="228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84" name="墨迹 83"/>
              <p14:cNvContentPartPr/>
              <p14:nvPr/>
            </p14:nvContentPartPr>
            <p14:xfrm>
              <a:off x="6997700" y="2159000"/>
              <a:ext cx="97366" cy="86783"/>
            </p14:xfrm>
          </p:contentPart>
        </mc:Choice>
        <mc:Fallback xmlns="">
          <p:pic>
            <p:nvPicPr>
              <p:cNvPr id="84" name="墨迹 83"/>
            </p:nvPicPr>
            <p:blipFill>
              <a:blip/>
            </p:blipFill>
            <p:spPr>
              <a:xfrm>
                <a:off x="6997700" y="2159000"/>
                <a:ext cx="97366" cy="867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85" name="墨迹 84"/>
              <p14:cNvContentPartPr/>
              <p14:nvPr/>
            </p14:nvContentPartPr>
            <p14:xfrm>
              <a:off x="7154333" y="2150533"/>
              <a:ext cx="80434" cy="118533"/>
            </p14:xfrm>
          </p:contentPart>
        </mc:Choice>
        <mc:Fallback xmlns="">
          <p:pic>
            <p:nvPicPr>
              <p:cNvPr id="85" name="墨迹 84"/>
            </p:nvPicPr>
            <p:blipFill>
              <a:blip/>
            </p:blipFill>
            <p:spPr>
              <a:xfrm>
                <a:off x="7154333" y="2150533"/>
                <a:ext cx="80434" cy="118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86" name="墨迹 85"/>
              <p14:cNvContentPartPr/>
              <p14:nvPr/>
            </p14:nvContentPartPr>
            <p14:xfrm>
              <a:off x="7192433" y="2082800"/>
              <a:ext cx="93134" cy="50800"/>
            </p14:xfrm>
          </p:contentPart>
        </mc:Choice>
        <mc:Fallback xmlns="">
          <p:pic>
            <p:nvPicPr>
              <p:cNvPr id="86" name="墨迹 85"/>
            </p:nvPicPr>
            <p:blipFill>
              <a:blip/>
            </p:blipFill>
            <p:spPr>
              <a:xfrm>
                <a:off x="7192433" y="2082800"/>
                <a:ext cx="93134" cy="50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87" name="墨迹 86"/>
              <p14:cNvContentPartPr/>
              <p14:nvPr/>
            </p14:nvContentPartPr>
            <p14:xfrm>
              <a:off x="7488766" y="2120900"/>
              <a:ext cx="88900" cy="143933"/>
            </p14:xfrm>
          </p:contentPart>
        </mc:Choice>
        <mc:Fallback xmlns="">
          <p:pic>
            <p:nvPicPr>
              <p:cNvPr id="87" name="墨迹 86"/>
            </p:nvPicPr>
            <p:blipFill>
              <a:blip/>
            </p:blipFill>
            <p:spPr>
              <a:xfrm>
                <a:off x="7488766" y="2120900"/>
                <a:ext cx="88900" cy="143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88" name="墨迹 87"/>
              <p14:cNvContentPartPr/>
              <p14:nvPr/>
            </p14:nvContentPartPr>
            <p14:xfrm>
              <a:off x="7577666" y="2137833"/>
              <a:ext cx="82550" cy="110067"/>
            </p14:xfrm>
          </p:contentPart>
        </mc:Choice>
        <mc:Fallback xmlns="">
          <p:pic>
            <p:nvPicPr>
              <p:cNvPr id="88" name="墨迹 87"/>
            </p:nvPicPr>
            <p:blipFill>
              <a:blip/>
            </p:blipFill>
            <p:spPr>
              <a:xfrm>
                <a:off x="7577666" y="2137833"/>
                <a:ext cx="82550" cy="1100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89" name="墨迹 88"/>
              <p14:cNvContentPartPr/>
              <p14:nvPr/>
            </p14:nvContentPartPr>
            <p14:xfrm>
              <a:off x="7611533" y="2032000"/>
              <a:ext cx="97367" cy="63500"/>
            </p14:xfrm>
          </p:contentPart>
        </mc:Choice>
        <mc:Fallback xmlns="">
          <p:pic>
            <p:nvPicPr>
              <p:cNvPr id="89" name="墨迹 88"/>
            </p:nvPicPr>
            <p:blipFill>
              <a:blip/>
            </p:blipFill>
            <p:spPr>
              <a:xfrm>
                <a:off x="7611533" y="2032000"/>
                <a:ext cx="97367" cy="63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90" name="墨迹 89"/>
              <p14:cNvContentPartPr/>
              <p14:nvPr/>
            </p14:nvContentPartPr>
            <p14:xfrm>
              <a:off x="1938866" y="2074333"/>
              <a:ext cx="165100" cy="118533"/>
            </p14:xfrm>
          </p:contentPart>
        </mc:Choice>
        <mc:Fallback xmlns="">
          <p:pic>
            <p:nvPicPr>
              <p:cNvPr id="90" name="墨迹 89"/>
            </p:nvPicPr>
            <p:blipFill>
              <a:blip/>
            </p:blipFill>
            <p:spPr>
              <a:xfrm>
                <a:off x="1938866" y="2074333"/>
                <a:ext cx="165100" cy="118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91" name="墨迹 90"/>
              <p14:cNvContentPartPr/>
              <p14:nvPr/>
            </p14:nvContentPartPr>
            <p14:xfrm>
              <a:off x="2154766" y="2074333"/>
              <a:ext cx="114300" cy="88900"/>
            </p14:xfrm>
          </p:contentPart>
        </mc:Choice>
        <mc:Fallback xmlns="">
          <p:pic>
            <p:nvPicPr>
              <p:cNvPr id="91" name="墨迹 90"/>
            </p:nvPicPr>
            <p:blipFill>
              <a:blip/>
            </p:blipFill>
            <p:spPr>
              <a:xfrm>
                <a:off x="2154766" y="2074333"/>
                <a:ext cx="114300" cy="88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92" name="墨迹 91"/>
              <p14:cNvContentPartPr/>
              <p14:nvPr/>
            </p14:nvContentPartPr>
            <p14:xfrm>
              <a:off x="2294466" y="2065866"/>
              <a:ext cx="8467" cy="84667"/>
            </p14:xfrm>
          </p:contentPart>
        </mc:Choice>
        <mc:Fallback xmlns="">
          <p:pic>
            <p:nvPicPr>
              <p:cNvPr id="92" name="墨迹 91"/>
            </p:nvPicPr>
            <p:blipFill>
              <a:blip/>
            </p:blipFill>
            <p:spPr>
              <a:xfrm>
                <a:off x="2294466" y="2065866"/>
                <a:ext cx="8467" cy="846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93" name="墨迹 92"/>
              <p14:cNvContentPartPr/>
              <p14:nvPr/>
            </p14:nvContentPartPr>
            <p14:xfrm>
              <a:off x="2298700" y="2006600"/>
              <a:ext cx="4233" cy="360"/>
            </p14:xfrm>
          </p:contentPart>
        </mc:Choice>
        <mc:Fallback xmlns="">
          <p:pic>
            <p:nvPicPr>
              <p:cNvPr id="93" name="墨迹 92"/>
            </p:nvPicPr>
            <p:blipFill>
              <a:blip/>
            </p:blipFill>
            <p:spPr>
              <a:xfrm>
                <a:off x="2298700" y="2006600"/>
                <a:ext cx="4233" cy="36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94" name="墨迹 93"/>
              <p14:cNvContentPartPr/>
              <p14:nvPr/>
            </p14:nvContentPartPr>
            <p14:xfrm>
              <a:off x="2171700" y="1938866"/>
              <a:ext cx="122766" cy="80434"/>
            </p14:xfrm>
          </p:contentPart>
        </mc:Choice>
        <mc:Fallback xmlns="">
          <p:pic>
            <p:nvPicPr>
              <p:cNvPr id="94" name="墨迹 93"/>
            </p:nvPicPr>
            <p:blipFill>
              <a:blip/>
            </p:blipFill>
            <p:spPr>
              <a:xfrm>
                <a:off x="2171700" y="1938866"/>
                <a:ext cx="122766" cy="804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95" name="墨迹 94"/>
              <p14:cNvContentPartPr/>
              <p14:nvPr/>
            </p14:nvContentPartPr>
            <p14:xfrm>
              <a:off x="2438400" y="2019300"/>
              <a:ext cx="71966" cy="207433"/>
            </p14:xfrm>
          </p:contentPart>
        </mc:Choice>
        <mc:Fallback xmlns="">
          <p:pic>
            <p:nvPicPr>
              <p:cNvPr id="95" name="墨迹 94"/>
            </p:nvPicPr>
            <p:blipFill>
              <a:blip/>
            </p:blipFill>
            <p:spPr>
              <a:xfrm>
                <a:off x="2438400" y="2019300"/>
                <a:ext cx="71966" cy="2074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96" name="墨迹 95"/>
              <p14:cNvContentPartPr/>
              <p14:nvPr/>
            </p14:nvContentPartPr>
            <p14:xfrm>
              <a:off x="2569633" y="2010833"/>
              <a:ext cx="95250" cy="114300"/>
            </p14:xfrm>
          </p:contentPart>
        </mc:Choice>
        <mc:Fallback xmlns="">
          <p:pic>
            <p:nvPicPr>
              <p:cNvPr id="96" name="墨迹 95"/>
            </p:nvPicPr>
            <p:blipFill>
              <a:blip/>
            </p:blipFill>
            <p:spPr>
              <a:xfrm>
                <a:off x="2569633" y="2010833"/>
                <a:ext cx="95250" cy="114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97" name="墨迹 96"/>
              <p14:cNvContentPartPr/>
              <p14:nvPr/>
            </p14:nvContentPartPr>
            <p14:xfrm>
              <a:off x="2705100" y="2015066"/>
              <a:ext cx="116416" cy="114300"/>
            </p14:xfrm>
          </p:contentPart>
        </mc:Choice>
        <mc:Fallback xmlns="">
          <p:pic>
            <p:nvPicPr>
              <p:cNvPr id="97" name="墨迹 96"/>
            </p:nvPicPr>
            <p:blipFill>
              <a:blip/>
            </p:blipFill>
            <p:spPr>
              <a:xfrm>
                <a:off x="2705100" y="2015066"/>
                <a:ext cx="116416" cy="114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98" name="墨迹 97"/>
              <p14:cNvContentPartPr/>
              <p14:nvPr/>
            </p14:nvContentPartPr>
            <p14:xfrm>
              <a:off x="2849033" y="2002366"/>
              <a:ext cx="71967" cy="122767"/>
            </p14:xfrm>
          </p:contentPart>
        </mc:Choice>
        <mc:Fallback xmlns="">
          <p:pic>
            <p:nvPicPr>
              <p:cNvPr id="98" name="墨迹 97"/>
            </p:nvPicPr>
            <p:blipFill>
              <a:blip/>
            </p:blipFill>
            <p:spPr>
              <a:xfrm>
                <a:off x="2849033" y="2002366"/>
                <a:ext cx="71967" cy="1227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99" name="墨迹 98"/>
              <p14:cNvContentPartPr/>
              <p14:nvPr/>
            </p14:nvContentPartPr>
            <p14:xfrm>
              <a:off x="2730500" y="1955800"/>
              <a:ext cx="88900" cy="360"/>
            </p14:xfrm>
          </p:contentPart>
        </mc:Choice>
        <mc:Fallback xmlns="">
          <p:pic>
            <p:nvPicPr>
              <p:cNvPr id="99" name="墨迹 98"/>
            </p:nvPicPr>
            <p:blipFill>
              <a:blip/>
            </p:blipFill>
            <p:spPr>
              <a:xfrm>
                <a:off x="2730500" y="1955800"/>
                <a:ext cx="88900" cy="36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00" name="墨迹 99"/>
              <p14:cNvContentPartPr/>
              <p14:nvPr/>
            </p14:nvContentPartPr>
            <p14:xfrm>
              <a:off x="3086100" y="2044700"/>
              <a:ext cx="91016" cy="105833"/>
            </p14:xfrm>
          </p:contentPart>
        </mc:Choice>
        <mc:Fallback xmlns="">
          <p:pic>
            <p:nvPicPr>
              <p:cNvPr id="100" name="墨迹 99"/>
            </p:nvPicPr>
            <p:blipFill>
              <a:blip/>
            </p:blipFill>
            <p:spPr>
              <a:xfrm>
                <a:off x="3086100" y="2044700"/>
                <a:ext cx="91016" cy="1058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101" name="墨迹 100"/>
              <p14:cNvContentPartPr/>
              <p14:nvPr/>
            </p14:nvContentPartPr>
            <p14:xfrm>
              <a:off x="3103033" y="2032000"/>
              <a:ext cx="80433" cy="118533"/>
            </p14:xfrm>
          </p:contentPart>
        </mc:Choice>
        <mc:Fallback xmlns="">
          <p:pic>
            <p:nvPicPr>
              <p:cNvPr id="101" name="墨迹 100"/>
            </p:nvPicPr>
            <p:blipFill>
              <a:blip/>
            </p:blipFill>
            <p:spPr>
              <a:xfrm>
                <a:off x="3103033" y="2032000"/>
                <a:ext cx="80433" cy="118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02" name="墨迹 101"/>
              <p14:cNvContentPartPr/>
              <p14:nvPr/>
            </p14:nvContentPartPr>
            <p14:xfrm>
              <a:off x="3230033" y="2048933"/>
              <a:ext cx="25400" cy="118533"/>
            </p14:xfrm>
          </p:contentPart>
        </mc:Choice>
        <mc:Fallback xmlns="">
          <p:pic>
            <p:nvPicPr>
              <p:cNvPr id="102" name="墨迹 101"/>
            </p:nvPicPr>
            <p:blipFill>
              <a:blip/>
            </p:blipFill>
            <p:spPr>
              <a:xfrm>
                <a:off x="3230033" y="2048933"/>
                <a:ext cx="25400" cy="118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103" name="墨迹 102"/>
              <p14:cNvContentPartPr/>
              <p14:nvPr/>
            </p14:nvContentPartPr>
            <p14:xfrm>
              <a:off x="3232150" y="1981200"/>
              <a:ext cx="6350" cy="360"/>
            </p14:xfrm>
          </p:contentPart>
        </mc:Choice>
        <mc:Fallback xmlns="">
          <p:pic>
            <p:nvPicPr>
              <p:cNvPr id="103" name="墨迹 102"/>
            </p:nvPicPr>
            <p:blipFill>
              <a:blip/>
            </p:blipFill>
            <p:spPr>
              <a:xfrm>
                <a:off x="3232150" y="1981200"/>
                <a:ext cx="6350" cy="36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04" name="墨迹 103"/>
              <p14:cNvContentPartPr/>
              <p14:nvPr/>
            </p14:nvContentPartPr>
            <p14:xfrm>
              <a:off x="3196166" y="1964266"/>
              <a:ext cx="131234" cy="12700"/>
            </p14:xfrm>
          </p:contentPart>
        </mc:Choice>
        <mc:Fallback xmlns="">
          <p:pic>
            <p:nvPicPr>
              <p:cNvPr id="104" name="墨迹 103"/>
            </p:nvPicPr>
            <p:blipFill>
              <a:blip/>
            </p:blipFill>
            <p:spPr>
              <a:xfrm>
                <a:off x="3196166" y="1964266"/>
                <a:ext cx="131234" cy="12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105" name="墨迹 104"/>
              <p14:cNvContentPartPr/>
              <p14:nvPr/>
            </p14:nvContentPartPr>
            <p14:xfrm>
              <a:off x="2044700" y="4142316"/>
              <a:ext cx="732366" cy="44450"/>
            </p14:xfrm>
          </p:contentPart>
        </mc:Choice>
        <mc:Fallback xmlns="">
          <p:pic>
            <p:nvPicPr>
              <p:cNvPr id="105" name="墨迹 104"/>
            </p:nvPicPr>
            <p:blipFill>
              <a:blip/>
            </p:blipFill>
            <p:spPr>
              <a:xfrm>
                <a:off x="2044700" y="4142316"/>
                <a:ext cx="732366" cy="444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06" name="墨迹 105"/>
              <p14:cNvContentPartPr/>
              <p14:nvPr/>
            </p14:nvContentPartPr>
            <p14:xfrm>
              <a:off x="2967566" y="4087283"/>
              <a:ext cx="2336801" cy="95250"/>
            </p14:xfrm>
          </p:contentPart>
        </mc:Choice>
        <mc:Fallback xmlns="">
          <p:pic>
            <p:nvPicPr>
              <p:cNvPr id="106" name="墨迹 105"/>
            </p:nvPicPr>
            <p:blipFill>
              <a:blip/>
            </p:blipFill>
            <p:spPr>
              <a:xfrm>
                <a:off x="2967566" y="4087283"/>
                <a:ext cx="2336801" cy="952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107" name="墨迹 106"/>
              <p14:cNvContentPartPr/>
              <p14:nvPr/>
            </p14:nvContentPartPr>
            <p14:xfrm>
              <a:off x="5744633" y="4106333"/>
              <a:ext cx="846667" cy="76200"/>
            </p14:xfrm>
          </p:contentPart>
        </mc:Choice>
        <mc:Fallback xmlns="">
          <p:pic>
            <p:nvPicPr>
              <p:cNvPr id="107" name="墨迹 106"/>
            </p:nvPicPr>
            <p:blipFill>
              <a:blip/>
            </p:blipFill>
            <p:spPr>
              <a:xfrm>
                <a:off x="5744633" y="4106333"/>
                <a:ext cx="846667" cy="76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08" name="墨迹 107"/>
              <p14:cNvContentPartPr/>
              <p14:nvPr/>
            </p14:nvContentPartPr>
            <p14:xfrm>
              <a:off x="5630333" y="4811183"/>
              <a:ext cx="901700" cy="78317"/>
            </p14:xfrm>
          </p:contentPart>
        </mc:Choice>
        <mc:Fallback xmlns="">
          <p:pic>
            <p:nvPicPr>
              <p:cNvPr id="108" name="墨迹 107"/>
            </p:nvPicPr>
            <p:blipFill>
              <a:blip/>
            </p:blipFill>
            <p:spPr>
              <a:xfrm>
                <a:off x="5630333" y="4811183"/>
                <a:ext cx="901700" cy="783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109" name="墨迹 108"/>
              <p14:cNvContentPartPr/>
              <p14:nvPr/>
            </p14:nvContentPartPr>
            <p14:xfrm>
              <a:off x="846666" y="5545666"/>
              <a:ext cx="427567" cy="55034"/>
            </p14:xfrm>
          </p:contentPart>
        </mc:Choice>
        <mc:Fallback xmlns="">
          <p:pic>
            <p:nvPicPr>
              <p:cNvPr id="109" name="墨迹 108"/>
            </p:nvPicPr>
            <p:blipFill>
              <a:blip/>
            </p:blipFill>
            <p:spPr>
              <a:xfrm>
                <a:off x="846666" y="5545666"/>
                <a:ext cx="427567" cy="550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10" name="墨迹 109"/>
              <p14:cNvContentPartPr/>
              <p14:nvPr/>
            </p14:nvContentPartPr>
            <p14:xfrm>
              <a:off x="2057400" y="5562600"/>
              <a:ext cx="1138766" cy="29633"/>
            </p14:xfrm>
          </p:contentPart>
        </mc:Choice>
        <mc:Fallback xmlns="">
          <p:pic>
            <p:nvPicPr>
              <p:cNvPr id="110" name="墨迹 109"/>
            </p:nvPicPr>
            <p:blipFill>
              <a:blip/>
            </p:blipFill>
            <p:spPr>
              <a:xfrm>
                <a:off x="2057400" y="5562600"/>
                <a:ext cx="1138766" cy="29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111" name="墨迹 110"/>
              <p14:cNvContentPartPr/>
              <p14:nvPr/>
            </p14:nvContentPartPr>
            <p14:xfrm>
              <a:off x="977900" y="6297083"/>
              <a:ext cx="258233" cy="40217"/>
            </p14:xfrm>
          </p:contentPart>
        </mc:Choice>
        <mc:Fallback xmlns="">
          <p:pic>
            <p:nvPicPr>
              <p:cNvPr id="111" name="墨迹 110"/>
            </p:nvPicPr>
            <p:blipFill>
              <a:blip/>
            </p:blipFill>
            <p:spPr>
              <a:xfrm>
                <a:off x="977900" y="6297083"/>
                <a:ext cx="258233" cy="402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12" name="墨迹 111"/>
              <p14:cNvContentPartPr/>
              <p14:nvPr/>
            </p14:nvContentPartPr>
            <p14:xfrm>
              <a:off x="3162300" y="3429000"/>
              <a:ext cx="105833" cy="232833"/>
            </p14:xfrm>
          </p:contentPart>
        </mc:Choice>
        <mc:Fallback xmlns="">
          <p:pic>
            <p:nvPicPr>
              <p:cNvPr id="112" name="墨迹 111"/>
            </p:nvPicPr>
            <p:blipFill>
              <a:blip/>
            </p:blipFill>
            <p:spPr>
              <a:xfrm>
                <a:off x="3162300" y="3429000"/>
                <a:ext cx="105833" cy="2328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113" name="墨迹 112"/>
              <p14:cNvContentPartPr/>
              <p14:nvPr/>
            </p14:nvContentPartPr>
            <p14:xfrm>
              <a:off x="3331633" y="3437466"/>
              <a:ext cx="80433" cy="122767"/>
            </p14:xfrm>
          </p:contentPart>
        </mc:Choice>
        <mc:Fallback xmlns="">
          <p:pic>
            <p:nvPicPr>
              <p:cNvPr id="113" name="墨迹 112"/>
            </p:nvPicPr>
            <p:blipFill>
              <a:blip/>
            </p:blipFill>
            <p:spPr>
              <a:xfrm>
                <a:off x="3331633" y="3437466"/>
                <a:ext cx="80433" cy="1227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14" name="墨迹 113"/>
              <p14:cNvContentPartPr/>
              <p14:nvPr/>
            </p14:nvContentPartPr>
            <p14:xfrm>
              <a:off x="3445933" y="3429000"/>
              <a:ext cx="80433" cy="118533"/>
            </p14:xfrm>
          </p:contentPart>
        </mc:Choice>
        <mc:Fallback xmlns="">
          <p:pic>
            <p:nvPicPr>
              <p:cNvPr id="114" name="墨迹 113"/>
            </p:nvPicPr>
            <p:blipFill>
              <a:blip/>
            </p:blipFill>
            <p:spPr>
              <a:xfrm>
                <a:off x="3445933" y="3429000"/>
                <a:ext cx="80433" cy="118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115" name="墨迹 114"/>
              <p14:cNvContentPartPr/>
              <p14:nvPr/>
            </p14:nvContentPartPr>
            <p14:xfrm>
              <a:off x="3564466" y="3407833"/>
              <a:ext cx="122767" cy="232833"/>
            </p14:xfrm>
          </p:contentPart>
        </mc:Choice>
        <mc:Fallback xmlns="">
          <p:pic>
            <p:nvPicPr>
              <p:cNvPr id="115" name="墨迹 114"/>
            </p:nvPicPr>
            <p:blipFill>
              <a:blip/>
            </p:blipFill>
            <p:spPr>
              <a:xfrm>
                <a:off x="3564466" y="3407833"/>
                <a:ext cx="122767" cy="2328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16" name="墨迹 115"/>
              <p14:cNvContentPartPr/>
              <p14:nvPr/>
            </p14:nvContentPartPr>
            <p14:xfrm>
              <a:off x="3306233" y="3361266"/>
              <a:ext cx="122767" cy="12700"/>
            </p14:xfrm>
          </p:contentPart>
        </mc:Choice>
        <mc:Fallback xmlns="">
          <p:pic>
            <p:nvPicPr>
              <p:cNvPr id="116" name="墨迹 115"/>
            </p:nvPicPr>
            <p:blipFill>
              <a:blip/>
            </p:blipFill>
            <p:spPr>
              <a:xfrm>
                <a:off x="3306233" y="3361266"/>
                <a:ext cx="122767" cy="12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117" name="墨迹 116"/>
              <p14:cNvContentPartPr/>
              <p14:nvPr/>
            </p14:nvContentPartPr>
            <p14:xfrm>
              <a:off x="3856566" y="3462866"/>
              <a:ext cx="97367" cy="114300"/>
            </p14:xfrm>
          </p:contentPart>
        </mc:Choice>
        <mc:Fallback xmlns="">
          <p:pic>
            <p:nvPicPr>
              <p:cNvPr id="117" name="墨迹 116"/>
            </p:nvPicPr>
            <p:blipFill>
              <a:blip/>
            </p:blipFill>
            <p:spPr>
              <a:xfrm>
                <a:off x="3856566" y="3462866"/>
                <a:ext cx="97367" cy="114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18" name="墨迹 117"/>
              <p14:cNvContentPartPr/>
              <p14:nvPr/>
            </p14:nvContentPartPr>
            <p14:xfrm>
              <a:off x="4004733" y="3475566"/>
              <a:ext cx="12700" cy="105834"/>
            </p14:xfrm>
          </p:contentPart>
        </mc:Choice>
        <mc:Fallback xmlns="">
          <p:pic>
            <p:nvPicPr>
              <p:cNvPr id="118" name="墨迹 117"/>
            </p:nvPicPr>
            <p:blipFill>
              <a:blip/>
            </p:blipFill>
            <p:spPr>
              <a:xfrm>
                <a:off x="4004733" y="3475566"/>
                <a:ext cx="12700" cy="1058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119" name="墨迹 118"/>
              <p14:cNvContentPartPr/>
              <p14:nvPr/>
            </p14:nvContentPartPr>
            <p14:xfrm>
              <a:off x="3979333" y="3399366"/>
              <a:ext cx="116417" cy="12700"/>
            </p14:xfrm>
          </p:contentPart>
        </mc:Choice>
        <mc:Fallback xmlns="">
          <p:pic>
            <p:nvPicPr>
              <p:cNvPr id="119" name="墨迹 118"/>
            </p:nvPicPr>
            <p:blipFill>
              <a:blip/>
            </p:blipFill>
            <p:spPr>
              <a:xfrm>
                <a:off x="3979333" y="3399366"/>
                <a:ext cx="116417" cy="12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20" name="墨迹 119"/>
              <p14:cNvContentPartPr/>
              <p14:nvPr/>
            </p14:nvContentPartPr>
            <p14:xfrm>
              <a:off x="4618566" y="3448050"/>
              <a:ext cx="156634" cy="2116"/>
            </p14:xfrm>
          </p:contentPart>
        </mc:Choice>
        <mc:Fallback xmlns="">
          <p:pic>
            <p:nvPicPr>
              <p:cNvPr id="120" name="墨迹 119"/>
            </p:nvPicPr>
            <p:blipFill>
              <a:blip/>
            </p:blipFill>
            <p:spPr>
              <a:xfrm>
                <a:off x="4618566" y="3448050"/>
                <a:ext cx="156634" cy="21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121" name="墨迹 120"/>
              <p14:cNvContentPartPr/>
              <p14:nvPr/>
            </p14:nvContentPartPr>
            <p14:xfrm>
              <a:off x="4682066" y="3390900"/>
              <a:ext cx="198967" cy="165100"/>
            </p14:xfrm>
          </p:contentPart>
        </mc:Choice>
        <mc:Fallback xmlns="">
          <p:pic>
            <p:nvPicPr>
              <p:cNvPr id="121" name="墨迹 120"/>
            </p:nvPicPr>
            <p:blipFill>
              <a:blip/>
            </p:blipFill>
            <p:spPr>
              <a:xfrm>
                <a:off x="4682066" y="3390900"/>
                <a:ext cx="198967" cy="165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22" name="墨迹 121"/>
              <p14:cNvContentPartPr/>
              <p14:nvPr/>
            </p14:nvContentPartPr>
            <p14:xfrm>
              <a:off x="4889500" y="3420533"/>
              <a:ext cx="101600" cy="105833"/>
            </p14:xfrm>
          </p:contentPart>
        </mc:Choice>
        <mc:Fallback xmlns="">
          <p:pic>
            <p:nvPicPr>
              <p:cNvPr id="122" name="墨迹 121"/>
            </p:nvPicPr>
            <p:blipFill>
              <a:blip/>
            </p:blipFill>
            <p:spPr>
              <a:xfrm>
                <a:off x="4889500" y="3420533"/>
                <a:ext cx="101600" cy="1058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123" name="墨迹 122"/>
              <p14:cNvContentPartPr/>
              <p14:nvPr/>
            </p14:nvContentPartPr>
            <p14:xfrm>
              <a:off x="4995333" y="3399366"/>
              <a:ext cx="118533" cy="207434"/>
            </p14:xfrm>
          </p:contentPart>
        </mc:Choice>
        <mc:Fallback xmlns="">
          <p:pic>
            <p:nvPicPr>
              <p:cNvPr id="123" name="墨迹 122"/>
            </p:nvPicPr>
            <p:blipFill>
              <a:blip/>
            </p:blipFill>
            <p:spPr>
              <a:xfrm>
                <a:off x="4995333" y="3399366"/>
                <a:ext cx="118533" cy="2074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24" name="墨迹 123"/>
              <p14:cNvContentPartPr/>
              <p14:nvPr/>
            </p14:nvContentPartPr>
            <p14:xfrm>
              <a:off x="4787900" y="3306233"/>
              <a:ext cx="165100" cy="88900"/>
            </p14:xfrm>
          </p:contentPart>
        </mc:Choice>
        <mc:Fallback xmlns="">
          <p:pic>
            <p:nvPicPr>
              <p:cNvPr id="124" name="墨迹 123"/>
            </p:nvPicPr>
            <p:blipFill>
              <a:blip/>
            </p:blipFill>
            <p:spPr>
              <a:xfrm>
                <a:off x="4787900" y="3306233"/>
                <a:ext cx="165100" cy="88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125" name="墨迹 124"/>
              <p14:cNvContentPartPr/>
              <p14:nvPr/>
            </p14:nvContentPartPr>
            <p14:xfrm>
              <a:off x="5255683" y="3429000"/>
              <a:ext cx="86784" cy="114300"/>
            </p14:xfrm>
          </p:contentPart>
        </mc:Choice>
        <mc:Fallback xmlns="">
          <p:pic>
            <p:nvPicPr>
              <p:cNvPr id="125" name="墨迹 124"/>
            </p:nvPicPr>
            <p:blipFill>
              <a:blip/>
            </p:blipFill>
            <p:spPr>
              <a:xfrm>
                <a:off x="5255683" y="3429000"/>
                <a:ext cx="86784" cy="114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26" name="墨迹 125"/>
              <p14:cNvContentPartPr/>
              <p14:nvPr/>
            </p14:nvContentPartPr>
            <p14:xfrm>
              <a:off x="5359400" y="3369733"/>
              <a:ext cx="105833" cy="207433"/>
            </p14:xfrm>
          </p:contentPart>
        </mc:Choice>
        <mc:Fallback xmlns="">
          <p:pic>
            <p:nvPicPr>
              <p:cNvPr id="126" name="墨迹 125"/>
            </p:nvPicPr>
            <p:blipFill>
              <a:blip/>
            </p:blipFill>
            <p:spPr>
              <a:xfrm>
                <a:off x="5359400" y="3369733"/>
                <a:ext cx="105833" cy="2074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127" name="墨迹 126"/>
              <p14:cNvContentPartPr/>
              <p14:nvPr/>
            </p14:nvContentPartPr>
            <p14:xfrm>
              <a:off x="5511800" y="3441700"/>
              <a:ext cx="25400" cy="105833"/>
            </p14:xfrm>
          </p:contentPart>
        </mc:Choice>
        <mc:Fallback xmlns="">
          <p:pic>
            <p:nvPicPr>
              <p:cNvPr id="127" name="墨迹 126"/>
            </p:nvPicPr>
            <p:blipFill>
              <a:blip/>
            </p:blipFill>
            <p:spPr>
              <a:xfrm>
                <a:off x="5511800" y="3441700"/>
                <a:ext cx="25400" cy="1058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28" name="墨迹 127"/>
              <p14:cNvContentPartPr/>
              <p14:nvPr/>
            </p14:nvContentPartPr>
            <p14:xfrm>
              <a:off x="5503333" y="3344333"/>
              <a:ext cx="101600" cy="50800"/>
            </p14:xfrm>
          </p:contentPart>
        </mc:Choice>
        <mc:Fallback xmlns="">
          <p:pic>
            <p:nvPicPr>
              <p:cNvPr id="128" name="墨迹 127"/>
            </p:nvPicPr>
            <p:blipFill>
              <a:blip/>
            </p:blipFill>
            <p:spPr>
              <a:xfrm>
                <a:off x="5503333" y="3344333"/>
                <a:ext cx="101600" cy="50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129" name="墨迹 128"/>
              <p14:cNvContentPartPr/>
              <p14:nvPr/>
            </p14:nvContentPartPr>
            <p14:xfrm>
              <a:off x="5706533" y="3486150"/>
              <a:ext cx="131234" cy="23283"/>
            </p14:xfrm>
          </p:contentPart>
        </mc:Choice>
        <mc:Fallback xmlns="">
          <p:pic>
            <p:nvPicPr>
              <p:cNvPr id="129" name="墨迹 128"/>
            </p:nvPicPr>
            <p:blipFill>
              <a:blip/>
            </p:blipFill>
            <p:spPr>
              <a:xfrm>
                <a:off x="5706533" y="3486150"/>
                <a:ext cx="131234" cy="232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30" name="墨迹 129"/>
              <p14:cNvContentPartPr/>
              <p14:nvPr/>
            </p14:nvContentPartPr>
            <p14:xfrm>
              <a:off x="5774266" y="3424766"/>
              <a:ext cx="148166" cy="143934"/>
            </p14:xfrm>
          </p:contentPart>
        </mc:Choice>
        <mc:Fallback xmlns="">
          <p:pic>
            <p:nvPicPr>
              <p:cNvPr id="130" name="墨迹 129"/>
            </p:nvPicPr>
            <p:blipFill>
              <a:blip/>
            </p:blipFill>
            <p:spPr>
              <a:xfrm>
                <a:off x="5774266" y="3424766"/>
                <a:ext cx="148166" cy="1439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131" name="墨迹 130"/>
              <p14:cNvContentPartPr/>
              <p14:nvPr/>
            </p14:nvContentPartPr>
            <p14:xfrm>
              <a:off x="5897033" y="3369733"/>
              <a:ext cx="48684" cy="27517"/>
            </p14:xfrm>
          </p:contentPart>
        </mc:Choice>
        <mc:Fallback xmlns="">
          <p:pic>
            <p:nvPicPr>
              <p:cNvPr id="131" name="墨迹 130"/>
            </p:nvPicPr>
            <p:blipFill>
              <a:blip/>
            </p:blipFill>
            <p:spPr>
              <a:xfrm>
                <a:off x="5897033" y="3369733"/>
                <a:ext cx="48684" cy="275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32" name="墨迹 131"/>
              <p14:cNvContentPartPr/>
              <p14:nvPr/>
            </p14:nvContentPartPr>
            <p14:xfrm>
              <a:off x="5956300" y="3429000"/>
              <a:ext cx="95250" cy="86783"/>
            </p14:xfrm>
          </p:contentPart>
        </mc:Choice>
        <mc:Fallback xmlns="">
          <p:pic>
            <p:nvPicPr>
              <p:cNvPr id="132" name="墨迹 131"/>
            </p:nvPicPr>
            <p:blipFill>
              <a:blip/>
            </p:blipFill>
            <p:spPr>
              <a:xfrm>
                <a:off x="5956300" y="3429000"/>
                <a:ext cx="95250" cy="867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133" name="墨迹 132"/>
              <p14:cNvContentPartPr/>
              <p14:nvPr/>
            </p14:nvContentPartPr>
            <p14:xfrm>
              <a:off x="6087533" y="3424766"/>
              <a:ext cx="63500" cy="97367"/>
            </p14:xfrm>
          </p:contentPart>
        </mc:Choice>
        <mc:Fallback xmlns="">
          <p:pic>
            <p:nvPicPr>
              <p:cNvPr id="133" name="墨迹 132"/>
            </p:nvPicPr>
            <p:blipFill>
              <a:blip/>
            </p:blipFill>
            <p:spPr>
              <a:xfrm>
                <a:off x="6087533" y="3424766"/>
                <a:ext cx="63500" cy="97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34" name="墨迹 133"/>
              <p14:cNvContentPartPr/>
              <p14:nvPr/>
            </p14:nvContentPartPr>
            <p14:xfrm>
              <a:off x="5994400" y="3348566"/>
              <a:ext cx="112183" cy="16934"/>
            </p14:xfrm>
          </p:contentPart>
        </mc:Choice>
        <mc:Fallback xmlns="">
          <p:pic>
            <p:nvPicPr>
              <p:cNvPr id="134" name="墨迹 133"/>
            </p:nvPicPr>
            <p:blipFill>
              <a:blip/>
            </p:blipFill>
            <p:spPr>
              <a:xfrm>
                <a:off x="5994400" y="3348566"/>
                <a:ext cx="112183" cy="169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135" name="墨迹 134"/>
              <p14:cNvContentPartPr/>
              <p14:nvPr/>
            </p14:nvContentPartPr>
            <p14:xfrm>
              <a:off x="6396566" y="3479800"/>
              <a:ext cx="118534" cy="93133"/>
            </p14:xfrm>
          </p:contentPart>
        </mc:Choice>
        <mc:Fallback xmlns="">
          <p:pic>
            <p:nvPicPr>
              <p:cNvPr id="135" name="墨迹 134"/>
            </p:nvPicPr>
            <p:blipFill>
              <a:blip/>
            </p:blipFill>
            <p:spPr>
              <a:xfrm>
                <a:off x="6396566" y="3479800"/>
                <a:ext cx="118534" cy="931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36" name="墨迹 135"/>
              <p14:cNvContentPartPr/>
              <p14:nvPr/>
            </p14:nvContentPartPr>
            <p14:xfrm>
              <a:off x="6540500" y="3407833"/>
              <a:ext cx="88900" cy="160867"/>
            </p14:xfrm>
          </p:contentPart>
        </mc:Choice>
        <mc:Fallback xmlns="">
          <p:pic>
            <p:nvPicPr>
              <p:cNvPr id="136" name="墨迹 135"/>
            </p:nvPicPr>
            <p:blipFill>
              <a:blip/>
            </p:blipFill>
            <p:spPr>
              <a:xfrm>
                <a:off x="6540500" y="3407833"/>
                <a:ext cx="88900" cy="160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137" name="墨迹 136"/>
              <p14:cNvContentPartPr/>
              <p14:nvPr/>
            </p14:nvContentPartPr>
            <p14:xfrm>
              <a:off x="6675966" y="3471333"/>
              <a:ext cx="55034" cy="105833"/>
            </p14:xfrm>
          </p:contentPart>
        </mc:Choice>
        <mc:Fallback xmlns="">
          <p:pic>
            <p:nvPicPr>
              <p:cNvPr id="137" name="墨迹 136"/>
            </p:nvPicPr>
            <p:blipFill>
              <a:blip/>
            </p:blipFill>
            <p:spPr>
              <a:xfrm>
                <a:off x="6675966" y="3471333"/>
                <a:ext cx="55034" cy="1058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38" name="墨迹 137"/>
              <p14:cNvContentPartPr/>
              <p14:nvPr/>
            </p14:nvContentPartPr>
            <p14:xfrm>
              <a:off x="6760633" y="3467100"/>
              <a:ext cx="124884" cy="101600"/>
            </p14:xfrm>
          </p:contentPart>
        </mc:Choice>
        <mc:Fallback xmlns="">
          <p:pic>
            <p:nvPicPr>
              <p:cNvPr id="138" name="墨迹 137"/>
            </p:nvPicPr>
            <p:blipFill>
              <a:blip/>
            </p:blipFill>
            <p:spPr>
              <a:xfrm>
                <a:off x="6760633" y="3467100"/>
                <a:ext cx="124884" cy="101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139" name="墨迹 138"/>
              <p14:cNvContentPartPr/>
              <p14:nvPr/>
            </p14:nvContentPartPr>
            <p14:xfrm>
              <a:off x="6843183" y="3450166"/>
              <a:ext cx="158750" cy="270934"/>
            </p14:xfrm>
          </p:contentPart>
        </mc:Choice>
        <mc:Fallback xmlns="">
          <p:pic>
            <p:nvPicPr>
              <p:cNvPr id="139" name="墨迹 138"/>
            </p:nvPicPr>
            <p:blipFill>
              <a:blip/>
            </p:blipFill>
            <p:spPr>
              <a:xfrm>
                <a:off x="6843183" y="3450166"/>
                <a:ext cx="158750" cy="2709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40" name="墨迹 139"/>
              <p14:cNvContentPartPr/>
              <p14:nvPr/>
            </p14:nvContentPartPr>
            <p14:xfrm>
              <a:off x="6675966" y="3395133"/>
              <a:ext cx="99484" cy="8467"/>
            </p14:xfrm>
          </p:contentPart>
        </mc:Choice>
        <mc:Fallback xmlns="">
          <p:pic>
            <p:nvPicPr>
              <p:cNvPr id="140" name="墨迹 139"/>
            </p:nvPicPr>
            <p:blipFill>
              <a:blip/>
            </p:blipFill>
            <p:spPr>
              <a:xfrm>
                <a:off x="6675966" y="3395133"/>
                <a:ext cx="99484" cy="8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141" name="墨迹 140"/>
              <p14:cNvContentPartPr/>
              <p14:nvPr/>
            </p14:nvContentPartPr>
            <p14:xfrm>
              <a:off x="1854200" y="4868333"/>
              <a:ext cx="86783" cy="135467"/>
            </p14:xfrm>
          </p:contentPart>
        </mc:Choice>
        <mc:Fallback xmlns="">
          <p:pic>
            <p:nvPicPr>
              <p:cNvPr id="141" name="墨迹 140"/>
            </p:nvPicPr>
            <p:blipFill>
              <a:blip/>
            </p:blipFill>
            <p:spPr>
              <a:xfrm>
                <a:off x="1854200" y="4868333"/>
                <a:ext cx="86783" cy="135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42" name="墨迹 141"/>
              <p14:cNvContentPartPr/>
              <p14:nvPr/>
            </p14:nvContentPartPr>
            <p14:xfrm>
              <a:off x="1930400" y="4872566"/>
              <a:ext cx="139700" cy="118534"/>
            </p14:xfrm>
          </p:contentPart>
        </mc:Choice>
        <mc:Fallback xmlns="">
          <p:pic>
            <p:nvPicPr>
              <p:cNvPr id="142" name="墨迹 141"/>
            </p:nvPicPr>
            <p:blipFill>
              <a:blip/>
            </p:blipFill>
            <p:spPr>
              <a:xfrm>
                <a:off x="1930400" y="4872566"/>
                <a:ext cx="139700" cy="1185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143" name="墨迹 142"/>
              <p14:cNvContentPartPr/>
              <p14:nvPr/>
            </p14:nvContentPartPr>
            <p14:xfrm>
              <a:off x="2091266" y="4855633"/>
              <a:ext cx="80434" cy="127000"/>
            </p14:xfrm>
          </p:contentPart>
        </mc:Choice>
        <mc:Fallback xmlns="">
          <p:pic>
            <p:nvPicPr>
              <p:cNvPr id="143" name="墨迹 142"/>
            </p:nvPicPr>
            <p:blipFill>
              <a:blip/>
            </p:blipFill>
            <p:spPr>
              <a:xfrm>
                <a:off x="2091266" y="4855633"/>
                <a:ext cx="80434" cy="127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44" name="墨迹 143"/>
              <p14:cNvContentPartPr/>
              <p14:nvPr/>
            </p14:nvContentPartPr>
            <p14:xfrm>
              <a:off x="1960033" y="4796366"/>
              <a:ext cx="69850" cy="42334"/>
            </p14:xfrm>
          </p:contentPart>
        </mc:Choice>
        <mc:Fallback xmlns="">
          <p:pic>
            <p:nvPicPr>
              <p:cNvPr id="144" name="墨迹 143"/>
            </p:nvPicPr>
            <p:blipFill>
              <a:blip/>
            </p:blipFill>
            <p:spPr>
              <a:xfrm>
                <a:off x="1960033" y="4796366"/>
                <a:ext cx="69850" cy="423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145" name="墨迹 144"/>
              <p14:cNvContentPartPr/>
              <p14:nvPr/>
            </p14:nvContentPartPr>
            <p14:xfrm>
              <a:off x="2349500" y="4872566"/>
              <a:ext cx="88900" cy="122767"/>
            </p14:xfrm>
          </p:contentPart>
        </mc:Choice>
        <mc:Fallback xmlns="">
          <p:pic>
            <p:nvPicPr>
              <p:cNvPr id="145" name="墨迹 144"/>
            </p:nvPicPr>
            <p:blipFill>
              <a:blip/>
            </p:blipFill>
            <p:spPr>
              <a:xfrm>
                <a:off x="2349500" y="4872566"/>
                <a:ext cx="88900" cy="1227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46" name="墨迹 145"/>
              <p14:cNvContentPartPr/>
              <p14:nvPr/>
            </p14:nvContentPartPr>
            <p14:xfrm>
              <a:off x="2468033" y="4783666"/>
              <a:ext cx="91017" cy="207434"/>
            </p14:xfrm>
          </p:contentPart>
        </mc:Choice>
        <mc:Fallback xmlns="">
          <p:pic>
            <p:nvPicPr>
              <p:cNvPr id="146" name="墨迹 145"/>
            </p:nvPicPr>
            <p:blipFill>
              <a:blip/>
            </p:blipFill>
            <p:spPr>
              <a:xfrm>
                <a:off x="2468033" y="4783666"/>
                <a:ext cx="91017" cy="2074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147" name="墨迹 146"/>
              <p14:cNvContentPartPr/>
              <p14:nvPr/>
            </p14:nvContentPartPr>
            <p14:xfrm>
              <a:off x="2607733" y="4859866"/>
              <a:ext cx="21167" cy="114300"/>
            </p14:xfrm>
          </p:contentPart>
        </mc:Choice>
        <mc:Fallback xmlns="">
          <p:pic>
            <p:nvPicPr>
              <p:cNvPr id="147" name="墨迹 146"/>
            </p:nvPicPr>
            <p:blipFill>
              <a:blip/>
            </p:blipFill>
            <p:spPr>
              <a:xfrm>
                <a:off x="2607733" y="4859866"/>
                <a:ext cx="21167" cy="114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48" name="墨迹 147"/>
              <p14:cNvContentPartPr/>
              <p14:nvPr/>
            </p14:nvContentPartPr>
            <p14:xfrm>
              <a:off x="2624666" y="4798483"/>
              <a:ext cx="4234" cy="2117"/>
            </p14:xfrm>
          </p:contentPart>
        </mc:Choice>
        <mc:Fallback xmlns="">
          <p:pic>
            <p:nvPicPr>
              <p:cNvPr id="148" name="墨迹 147"/>
            </p:nvPicPr>
            <p:blipFill>
              <a:blip/>
            </p:blipFill>
            <p:spPr>
              <a:xfrm>
                <a:off x="2624666" y="4798483"/>
                <a:ext cx="4234" cy="21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149" name="墨迹 148"/>
              <p14:cNvContentPartPr/>
              <p14:nvPr/>
            </p14:nvContentPartPr>
            <p14:xfrm>
              <a:off x="3706283" y="2709333"/>
              <a:ext cx="120650" cy="190500"/>
            </p14:xfrm>
          </p:contentPart>
        </mc:Choice>
        <mc:Fallback xmlns="">
          <p:pic>
            <p:nvPicPr>
              <p:cNvPr id="149" name="墨迹 148"/>
            </p:nvPicPr>
            <p:blipFill>
              <a:blip/>
            </p:blipFill>
            <p:spPr>
              <a:xfrm>
                <a:off x="3706283" y="2709333"/>
                <a:ext cx="120650" cy="190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50" name="墨迹 149"/>
              <p14:cNvContentPartPr/>
              <p14:nvPr/>
            </p14:nvContentPartPr>
            <p14:xfrm>
              <a:off x="3780366" y="2603500"/>
              <a:ext cx="4234" cy="10583"/>
            </p14:xfrm>
          </p:contentPart>
        </mc:Choice>
        <mc:Fallback xmlns="">
          <p:pic>
            <p:nvPicPr>
              <p:cNvPr id="150" name="墨迹 149"/>
            </p:nvPicPr>
            <p:blipFill>
              <a:blip/>
            </p:blipFill>
            <p:spPr>
              <a:xfrm>
                <a:off x="3780366" y="2603500"/>
                <a:ext cx="4234" cy="105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151" name="墨迹 150"/>
              <p14:cNvContentPartPr/>
              <p14:nvPr/>
            </p14:nvContentPartPr>
            <p14:xfrm>
              <a:off x="3865033" y="2696633"/>
              <a:ext cx="21167" cy="97367"/>
            </p14:xfrm>
          </p:contentPart>
        </mc:Choice>
        <mc:Fallback xmlns="">
          <p:pic>
            <p:nvPicPr>
              <p:cNvPr id="151" name="墨迹 150"/>
            </p:nvPicPr>
            <p:blipFill>
              <a:blip/>
            </p:blipFill>
            <p:spPr>
              <a:xfrm>
                <a:off x="3865033" y="2696633"/>
                <a:ext cx="21167" cy="97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52" name="墨迹 151"/>
              <p14:cNvContentPartPr/>
              <p14:nvPr/>
            </p14:nvContentPartPr>
            <p14:xfrm>
              <a:off x="3877733" y="2628900"/>
              <a:ext cx="10583" cy="10583"/>
            </p14:xfrm>
          </p:contentPart>
        </mc:Choice>
        <mc:Fallback xmlns="">
          <p:pic>
            <p:nvPicPr>
              <p:cNvPr id="152" name="墨迹 151"/>
            </p:nvPicPr>
            <p:blipFill>
              <a:blip/>
            </p:blipFill>
            <p:spPr>
              <a:xfrm>
                <a:off x="3877733" y="2628900"/>
                <a:ext cx="10583" cy="105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153" name="墨迹 152"/>
              <p14:cNvContentPartPr/>
              <p14:nvPr/>
            </p14:nvContentPartPr>
            <p14:xfrm>
              <a:off x="3941233" y="2671233"/>
              <a:ext cx="122767" cy="122767"/>
            </p14:xfrm>
          </p:contentPart>
        </mc:Choice>
        <mc:Fallback xmlns="">
          <p:pic>
            <p:nvPicPr>
              <p:cNvPr id="153" name="墨迹 152"/>
            </p:nvPicPr>
            <p:blipFill>
              <a:blip/>
            </p:blipFill>
            <p:spPr>
              <a:xfrm>
                <a:off x="3941233" y="2671233"/>
                <a:ext cx="122767" cy="1227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54" name="墨迹 153"/>
              <p14:cNvContentPartPr/>
              <p14:nvPr/>
            </p14:nvContentPartPr>
            <p14:xfrm>
              <a:off x="3975100" y="2548466"/>
              <a:ext cx="80433" cy="84667"/>
            </p14:xfrm>
          </p:contentPart>
        </mc:Choice>
        <mc:Fallback xmlns="">
          <p:pic>
            <p:nvPicPr>
              <p:cNvPr id="154" name="墨迹 153"/>
            </p:nvPicPr>
            <p:blipFill>
              <a:blip/>
            </p:blipFill>
            <p:spPr>
              <a:xfrm>
                <a:off x="3975100" y="2548466"/>
                <a:ext cx="80433" cy="846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155" name="墨迹 154"/>
              <p14:cNvContentPartPr/>
              <p14:nvPr/>
            </p14:nvContentPartPr>
            <p14:xfrm>
              <a:off x="4241800" y="2713566"/>
              <a:ext cx="88900" cy="114300"/>
            </p14:xfrm>
          </p:contentPart>
        </mc:Choice>
        <mc:Fallback xmlns="">
          <p:pic>
            <p:nvPicPr>
              <p:cNvPr id="155" name="墨迹 154"/>
            </p:nvPicPr>
            <p:blipFill>
              <a:blip/>
            </p:blipFill>
            <p:spPr>
              <a:xfrm>
                <a:off x="4241800" y="2713566"/>
                <a:ext cx="88900" cy="114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56" name="墨迹 155"/>
              <p14:cNvContentPartPr/>
              <p14:nvPr/>
            </p14:nvContentPartPr>
            <p14:xfrm>
              <a:off x="4373033" y="2628900"/>
              <a:ext cx="88900" cy="190500"/>
            </p14:xfrm>
          </p:contentPart>
        </mc:Choice>
        <mc:Fallback xmlns="">
          <p:pic>
            <p:nvPicPr>
              <p:cNvPr id="156" name="墨迹 155"/>
            </p:nvPicPr>
            <p:blipFill>
              <a:blip/>
            </p:blipFill>
            <p:spPr>
              <a:xfrm>
                <a:off x="4373033" y="2628900"/>
                <a:ext cx="88900" cy="190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157" name="墨迹 156"/>
              <p14:cNvContentPartPr/>
              <p14:nvPr/>
            </p14:nvContentPartPr>
            <p14:xfrm>
              <a:off x="4516966" y="2683933"/>
              <a:ext cx="112184" cy="118533"/>
            </p14:xfrm>
          </p:contentPart>
        </mc:Choice>
        <mc:Fallback xmlns="">
          <p:pic>
            <p:nvPicPr>
              <p:cNvPr id="157" name="墨迹 156"/>
            </p:nvPicPr>
            <p:blipFill>
              <a:blip/>
            </p:blipFill>
            <p:spPr>
              <a:xfrm>
                <a:off x="4516966" y="2683933"/>
                <a:ext cx="112184" cy="118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58" name="墨迹 157"/>
              <p14:cNvContentPartPr/>
              <p14:nvPr/>
            </p14:nvContentPartPr>
            <p14:xfrm>
              <a:off x="4665133" y="2679700"/>
              <a:ext cx="93133" cy="131233"/>
            </p14:xfrm>
          </p:contentPart>
        </mc:Choice>
        <mc:Fallback xmlns="">
          <p:pic>
            <p:nvPicPr>
              <p:cNvPr id="158" name="墨迹 157"/>
            </p:nvPicPr>
            <p:blipFill>
              <a:blip/>
            </p:blipFill>
            <p:spPr>
              <a:xfrm>
                <a:off x="4665133" y="2679700"/>
                <a:ext cx="93133" cy="1312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159" name="墨迹 158"/>
              <p14:cNvContentPartPr/>
              <p14:nvPr/>
            </p14:nvContentPartPr>
            <p14:xfrm>
              <a:off x="4500033" y="2582333"/>
              <a:ext cx="131233" cy="61383"/>
            </p14:xfrm>
          </p:contentPart>
        </mc:Choice>
        <mc:Fallback xmlns="">
          <p:pic>
            <p:nvPicPr>
              <p:cNvPr id="159" name="墨迹 158"/>
            </p:nvPicPr>
            <p:blipFill>
              <a:blip/>
            </p:blipFill>
            <p:spPr>
              <a:xfrm>
                <a:off x="4500033" y="2582333"/>
                <a:ext cx="131233" cy="613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60" name="墨迹 159"/>
              <p14:cNvContentPartPr/>
              <p14:nvPr/>
            </p14:nvContentPartPr>
            <p14:xfrm>
              <a:off x="4521200" y="4212166"/>
              <a:ext cx="141816" cy="29634"/>
            </p14:xfrm>
          </p:contentPart>
        </mc:Choice>
        <mc:Fallback xmlns="">
          <p:pic>
            <p:nvPicPr>
              <p:cNvPr id="160" name="墨迹 159"/>
            </p:nvPicPr>
            <p:blipFill>
              <a:blip/>
            </p:blipFill>
            <p:spPr>
              <a:xfrm>
                <a:off x="4521200" y="4212166"/>
                <a:ext cx="141816" cy="29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">
            <p14:nvContentPartPr>
              <p14:cNvPr id="161" name="墨迹 160"/>
              <p14:cNvContentPartPr/>
              <p14:nvPr/>
            </p14:nvContentPartPr>
            <p14:xfrm>
              <a:off x="4588933" y="4165600"/>
              <a:ext cx="148167" cy="152400"/>
            </p14:xfrm>
          </p:contentPart>
        </mc:Choice>
        <mc:Fallback xmlns="">
          <p:pic>
            <p:nvPicPr>
              <p:cNvPr id="161" name="墨迹 160"/>
            </p:nvPicPr>
            <p:blipFill>
              <a:blip/>
            </p:blipFill>
            <p:spPr>
              <a:xfrm>
                <a:off x="4588933" y="4165600"/>
                <a:ext cx="148167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62" name="墨迹 161"/>
              <p14:cNvContentPartPr/>
              <p14:nvPr/>
            </p14:nvContentPartPr>
            <p14:xfrm>
              <a:off x="4762500" y="4212166"/>
              <a:ext cx="71966" cy="88900"/>
            </p14:xfrm>
          </p:contentPart>
        </mc:Choice>
        <mc:Fallback xmlns="">
          <p:pic>
            <p:nvPicPr>
              <p:cNvPr id="162" name="墨迹 161"/>
            </p:nvPicPr>
            <p:blipFill>
              <a:blip/>
            </p:blipFill>
            <p:spPr>
              <a:xfrm>
                <a:off x="4762500" y="4212166"/>
                <a:ext cx="71966" cy="88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">
            <p14:nvContentPartPr>
              <p14:cNvPr id="163" name="墨迹 162"/>
              <p14:cNvContentPartPr/>
              <p14:nvPr/>
            </p14:nvContentPartPr>
            <p14:xfrm>
              <a:off x="4872566" y="4212166"/>
              <a:ext cx="88900" cy="156634"/>
            </p14:xfrm>
          </p:contentPart>
        </mc:Choice>
        <mc:Fallback xmlns="">
          <p:pic>
            <p:nvPicPr>
              <p:cNvPr id="163" name="墨迹 162"/>
            </p:nvPicPr>
            <p:blipFill>
              <a:blip/>
            </p:blipFill>
            <p:spPr>
              <a:xfrm>
                <a:off x="4872566" y="4212166"/>
                <a:ext cx="88900" cy="156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64" name="墨迹 163"/>
              <p14:cNvContentPartPr/>
              <p14:nvPr/>
            </p14:nvContentPartPr>
            <p14:xfrm>
              <a:off x="4711700" y="4146550"/>
              <a:ext cx="69850" cy="35983"/>
            </p14:xfrm>
          </p:contentPart>
        </mc:Choice>
        <mc:Fallback xmlns="">
          <p:pic>
            <p:nvPicPr>
              <p:cNvPr id="164" name="墨迹 163"/>
            </p:nvPicPr>
            <p:blipFill>
              <a:blip/>
            </p:blipFill>
            <p:spPr>
              <a:xfrm>
                <a:off x="4711700" y="4146550"/>
                <a:ext cx="69850" cy="359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">
            <p14:nvContentPartPr>
              <p14:cNvPr id="165" name="墨迹 164"/>
              <p14:cNvContentPartPr/>
              <p14:nvPr/>
            </p14:nvContentPartPr>
            <p14:xfrm>
              <a:off x="5211233" y="4207933"/>
              <a:ext cx="78317" cy="97367"/>
            </p14:xfrm>
          </p:contentPart>
        </mc:Choice>
        <mc:Fallback xmlns="">
          <p:pic>
            <p:nvPicPr>
              <p:cNvPr id="165" name="墨迹 164"/>
            </p:nvPicPr>
            <p:blipFill>
              <a:blip/>
            </p:blipFill>
            <p:spPr>
              <a:xfrm>
                <a:off x="5211233" y="4207933"/>
                <a:ext cx="78317" cy="97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66" name="墨迹 165"/>
              <p14:cNvContentPartPr/>
              <p14:nvPr/>
            </p14:nvContentPartPr>
            <p14:xfrm>
              <a:off x="5202766" y="4186766"/>
              <a:ext cx="97366" cy="122767"/>
            </p14:xfrm>
          </p:contentPart>
        </mc:Choice>
        <mc:Fallback xmlns="">
          <p:pic>
            <p:nvPicPr>
              <p:cNvPr id="166" name="墨迹 165"/>
            </p:nvPicPr>
            <p:blipFill>
              <a:blip/>
            </p:blipFill>
            <p:spPr>
              <a:xfrm>
                <a:off x="5202766" y="4186766"/>
                <a:ext cx="97366" cy="1227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">
            <p14:nvContentPartPr>
              <p14:cNvPr id="167" name="墨迹 166"/>
              <p14:cNvContentPartPr/>
              <p14:nvPr/>
            </p14:nvContentPartPr>
            <p14:xfrm>
              <a:off x="5325533" y="4199466"/>
              <a:ext cx="93134" cy="101600"/>
            </p14:xfrm>
          </p:contentPart>
        </mc:Choice>
        <mc:Fallback xmlns="">
          <p:pic>
            <p:nvPicPr>
              <p:cNvPr id="167" name="墨迹 166"/>
            </p:nvPicPr>
            <p:blipFill>
              <a:blip/>
            </p:blipFill>
            <p:spPr>
              <a:xfrm>
                <a:off x="5325533" y="4199466"/>
                <a:ext cx="93134" cy="101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68" name="墨迹 167"/>
              <p14:cNvContentPartPr/>
              <p14:nvPr/>
            </p14:nvContentPartPr>
            <p14:xfrm>
              <a:off x="5456766" y="4182533"/>
              <a:ext cx="80434" cy="105833"/>
            </p14:xfrm>
          </p:contentPart>
        </mc:Choice>
        <mc:Fallback xmlns="">
          <p:pic>
            <p:nvPicPr>
              <p:cNvPr id="168" name="墨迹 167"/>
            </p:nvPicPr>
            <p:blipFill>
              <a:blip/>
            </p:blipFill>
            <p:spPr>
              <a:xfrm>
                <a:off x="5456766" y="4182533"/>
                <a:ext cx="80434" cy="1058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">
            <p14:nvContentPartPr>
              <p14:cNvPr id="169" name="墨迹 168"/>
              <p14:cNvContentPartPr/>
              <p14:nvPr/>
            </p14:nvContentPartPr>
            <p14:xfrm>
              <a:off x="5456766" y="4106333"/>
              <a:ext cx="105834" cy="29633"/>
            </p14:xfrm>
          </p:contentPart>
        </mc:Choice>
        <mc:Fallback xmlns="">
          <p:pic>
            <p:nvPicPr>
              <p:cNvPr id="169" name="墨迹 168"/>
            </p:nvPicPr>
            <p:blipFill>
              <a:blip/>
            </p:blipFill>
            <p:spPr>
              <a:xfrm>
                <a:off x="5456766" y="4106333"/>
                <a:ext cx="105834" cy="29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170" name="墨迹 169"/>
              <p14:cNvContentPartPr/>
              <p14:nvPr/>
            </p14:nvContentPartPr>
            <p14:xfrm>
              <a:off x="3276600" y="4830233"/>
              <a:ext cx="80433" cy="182033"/>
            </p14:xfrm>
          </p:contentPart>
        </mc:Choice>
        <mc:Fallback xmlns="">
          <p:pic>
            <p:nvPicPr>
              <p:cNvPr id="170" name="墨迹 169"/>
            </p:nvPicPr>
            <p:blipFill>
              <a:blip/>
            </p:blipFill>
            <p:spPr>
              <a:xfrm>
                <a:off x="3276600" y="4830233"/>
                <a:ext cx="80433" cy="1820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">
            <p14:nvContentPartPr>
              <p14:cNvPr id="171" name="墨迹 170"/>
              <p14:cNvContentPartPr/>
              <p14:nvPr/>
            </p14:nvContentPartPr>
            <p14:xfrm>
              <a:off x="3399366" y="4885266"/>
              <a:ext cx="105834" cy="105834"/>
            </p14:xfrm>
          </p:contentPart>
        </mc:Choice>
        <mc:Fallback xmlns="">
          <p:pic>
            <p:nvPicPr>
              <p:cNvPr id="171" name="墨迹 170"/>
            </p:nvPicPr>
            <p:blipFill>
              <a:blip/>
            </p:blipFill>
            <p:spPr>
              <a:xfrm>
                <a:off x="3399366" y="4885266"/>
                <a:ext cx="105834" cy="1058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72" name="墨迹 171"/>
              <p14:cNvContentPartPr/>
              <p14:nvPr/>
            </p14:nvContentPartPr>
            <p14:xfrm>
              <a:off x="3526366" y="4876800"/>
              <a:ext cx="88900" cy="118533"/>
            </p14:xfrm>
          </p:contentPart>
        </mc:Choice>
        <mc:Fallback xmlns="">
          <p:pic>
            <p:nvPicPr>
              <p:cNvPr id="172" name="墨迹 171"/>
            </p:nvPicPr>
            <p:blipFill>
              <a:blip/>
            </p:blipFill>
            <p:spPr>
              <a:xfrm>
                <a:off x="3526366" y="4876800"/>
                <a:ext cx="88900" cy="118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">
            <p14:nvContentPartPr>
              <p14:cNvPr id="173" name="墨迹 172"/>
              <p14:cNvContentPartPr/>
              <p14:nvPr/>
            </p14:nvContentPartPr>
            <p14:xfrm>
              <a:off x="3407833" y="4781550"/>
              <a:ext cx="101600" cy="78316"/>
            </p14:xfrm>
          </p:contentPart>
        </mc:Choice>
        <mc:Fallback xmlns="">
          <p:pic>
            <p:nvPicPr>
              <p:cNvPr id="173" name="墨迹 172"/>
            </p:nvPicPr>
            <p:blipFill>
              <a:blip/>
            </p:blipFill>
            <p:spPr>
              <a:xfrm>
                <a:off x="3407833" y="4781550"/>
                <a:ext cx="101600" cy="783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74" name="墨迹 173"/>
              <p14:cNvContentPartPr/>
              <p14:nvPr/>
            </p14:nvContentPartPr>
            <p14:xfrm>
              <a:off x="3742266" y="4855633"/>
              <a:ext cx="105834" cy="228600"/>
            </p14:xfrm>
          </p:contentPart>
        </mc:Choice>
        <mc:Fallback xmlns="">
          <p:pic>
            <p:nvPicPr>
              <p:cNvPr id="174" name="墨迹 173"/>
            </p:nvPicPr>
            <p:blipFill>
              <a:blip/>
            </p:blipFill>
            <p:spPr>
              <a:xfrm>
                <a:off x="3742266" y="4855633"/>
                <a:ext cx="105834" cy="228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">
            <p14:nvContentPartPr>
              <p14:cNvPr id="175" name="墨迹 174"/>
              <p14:cNvContentPartPr/>
              <p14:nvPr/>
            </p14:nvContentPartPr>
            <p14:xfrm>
              <a:off x="3877733" y="4864100"/>
              <a:ext cx="220133" cy="110066"/>
            </p14:xfrm>
          </p:contentPart>
        </mc:Choice>
        <mc:Fallback xmlns="">
          <p:pic>
            <p:nvPicPr>
              <p:cNvPr id="175" name="墨迹 174"/>
            </p:nvPicPr>
            <p:blipFill>
              <a:blip/>
            </p:blipFill>
            <p:spPr>
              <a:xfrm>
                <a:off x="3877733" y="4864100"/>
                <a:ext cx="220133" cy="1100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176" name="墨迹 175"/>
              <p14:cNvContentPartPr/>
              <p14:nvPr/>
            </p14:nvContentPartPr>
            <p14:xfrm>
              <a:off x="3894666" y="4809066"/>
              <a:ext cx="52917" cy="8467"/>
            </p14:xfrm>
          </p:contentPart>
        </mc:Choice>
        <mc:Fallback xmlns="">
          <p:pic>
            <p:nvPicPr>
              <p:cNvPr id="176" name="墨迹 175"/>
            </p:nvPicPr>
            <p:blipFill>
              <a:blip/>
            </p:blipFill>
            <p:spPr>
              <a:xfrm>
                <a:off x="3894666" y="4809066"/>
                <a:ext cx="52917" cy="8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">
            <p14:nvContentPartPr>
              <p14:cNvPr id="177" name="墨迹 176"/>
              <p14:cNvContentPartPr/>
              <p14:nvPr/>
            </p14:nvContentPartPr>
            <p14:xfrm>
              <a:off x="4284133" y="4872566"/>
              <a:ext cx="71967" cy="97367"/>
            </p14:xfrm>
          </p:contentPart>
        </mc:Choice>
        <mc:Fallback xmlns="">
          <p:pic>
            <p:nvPicPr>
              <p:cNvPr id="177" name="墨迹 176"/>
            </p:nvPicPr>
            <p:blipFill>
              <a:blip/>
            </p:blipFill>
            <p:spPr>
              <a:xfrm>
                <a:off x="4284133" y="4872566"/>
                <a:ext cx="71967" cy="97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178" name="墨迹 177"/>
              <p14:cNvContentPartPr/>
              <p14:nvPr/>
            </p14:nvContentPartPr>
            <p14:xfrm>
              <a:off x="4307416" y="4842933"/>
              <a:ext cx="65617" cy="114300"/>
            </p14:xfrm>
          </p:contentPart>
        </mc:Choice>
        <mc:Fallback xmlns="">
          <p:pic>
            <p:nvPicPr>
              <p:cNvPr id="178" name="墨迹 177"/>
            </p:nvPicPr>
            <p:blipFill>
              <a:blip/>
            </p:blipFill>
            <p:spPr>
              <a:xfrm>
                <a:off x="4307416" y="4842933"/>
                <a:ext cx="65617" cy="114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">
            <p14:nvContentPartPr>
              <p14:cNvPr id="179" name="墨迹 178"/>
              <p14:cNvContentPartPr/>
              <p14:nvPr/>
            </p14:nvContentPartPr>
            <p14:xfrm>
              <a:off x="4413250" y="4868333"/>
              <a:ext cx="23283" cy="116417"/>
            </p14:xfrm>
          </p:contentPart>
        </mc:Choice>
        <mc:Fallback xmlns="">
          <p:pic>
            <p:nvPicPr>
              <p:cNvPr id="179" name="墨迹 178"/>
            </p:nvPicPr>
            <p:blipFill>
              <a:blip/>
            </p:blipFill>
            <p:spPr>
              <a:xfrm>
                <a:off x="4413250" y="4868333"/>
                <a:ext cx="23283" cy="1164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180" name="墨迹 179"/>
              <p14:cNvContentPartPr/>
              <p14:nvPr/>
            </p14:nvContentPartPr>
            <p14:xfrm>
              <a:off x="4398433" y="4749800"/>
              <a:ext cx="93133" cy="112183"/>
            </p14:xfrm>
          </p:contentPart>
        </mc:Choice>
        <mc:Fallback xmlns="">
          <p:pic>
            <p:nvPicPr>
              <p:cNvPr id="180" name="墨迹 179"/>
            </p:nvPicPr>
            <p:blipFill>
              <a:blip/>
            </p:blipFill>
            <p:spPr>
              <a:xfrm>
                <a:off x="4398433" y="4749800"/>
                <a:ext cx="93133" cy="1121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">
            <p14:nvContentPartPr>
              <p14:cNvPr id="181" name="墨迹 180"/>
              <p14:cNvContentPartPr/>
              <p14:nvPr/>
            </p14:nvContentPartPr>
            <p14:xfrm>
              <a:off x="4508500" y="4834466"/>
              <a:ext cx="88900" cy="131234"/>
            </p14:xfrm>
          </p:contentPart>
        </mc:Choice>
        <mc:Fallback xmlns="">
          <p:pic>
            <p:nvPicPr>
              <p:cNvPr id="181" name="墨迹 180"/>
            </p:nvPicPr>
            <p:blipFill>
              <a:blip/>
            </p:blipFill>
            <p:spPr>
              <a:xfrm>
                <a:off x="4508500" y="4834466"/>
                <a:ext cx="88900" cy="1312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182" name="墨迹 181"/>
              <p14:cNvContentPartPr/>
              <p14:nvPr/>
            </p14:nvContentPartPr>
            <p14:xfrm>
              <a:off x="4616450" y="4847166"/>
              <a:ext cx="116416" cy="266700"/>
            </p14:xfrm>
          </p:contentPart>
        </mc:Choice>
        <mc:Fallback xmlns="">
          <p:pic>
            <p:nvPicPr>
              <p:cNvPr id="182" name="墨迹 181"/>
            </p:nvPicPr>
            <p:blipFill>
              <a:blip/>
            </p:blipFill>
            <p:spPr>
              <a:xfrm>
                <a:off x="4616450" y="4847166"/>
                <a:ext cx="116416" cy="266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3">
            <p14:nvContentPartPr>
              <p14:cNvPr id="183" name="墨迹 182"/>
              <p14:cNvContentPartPr/>
              <p14:nvPr/>
            </p14:nvContentPartPr>
            <p14:xfrm>
              <a:off x="3805766" y="6468533"/>
              <a:ext cx="33867" cy="105834"/>
            </p14:xfrm>
          </p:contentPart>
        </mc:Choice>
        <mc:Fallback xmlns="">
          <p:pic>
            <p:nvPicPr>
              <p:cNvPr id="183" name="墨迹 182"/>
            </p:nvPicPr>
            <p:blipFill>
              <a:blip/>
            </p:blipFill>
            <p:spPr>
              <a:xfrm>
                <a:off x="3805766" y="6468533"/>
                <a:ext cx="33867" cy="1058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184" name="墨迹 183"/>
              <p14:cNvContentPartPr/>
              <p14:nvPr/>
            </p14:nvContentPartPr>
            <p14:xfrm>
              <a:off x="3710516" y="6460066"/>
              <a:ext cx="184150" cy="304800"/>
            </p14:xfrm>
          </p:contentPart>
        </mc:Choice>
        <mc:Fallback xmlns="">
          <p:pic>
            <p:nvPicPr>
              <p:cNvPr id="184" name="墨迹 183"/>
            </p:nvPicPr>
            <p:blipFill>
              <a:blip/>
            </p:blipFill>
            <p:spPr>
              <a:xfrm>
                <a:off x="3710516" y="6460066"/>
                <a:ext cx="184150" cy="304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5">
            <p14:nvContentPartPr>
              <p14:cNvPr id="185" name="墨迹 184"/>
              <p14:cNvContentPartPr/>
              <p14:nvPr/>
            </p14:nvContentPartPr>
            <p14:xfrm>
              <a:off x="3881966" y="6468533"/>
              <a:ext cx="171450" cy="143934"/>
            </p14:xfrm>
          </p:contentPart>
        </mc:Choice>
        <mc:Fallback xmlns="">
          <p:pic>
            <p:nvPicPr>
              <p:cNvPr id="185" name="墨迹 184"/>
            </p:nvPicPr>
            <p:blipFill>
              <a:blip/>
            </p:blipFill>
            <p:spPr>
              <a:xfrm>
                <a:off x="3881966" y="6468533"/>
                <a:ext cx="171450" cy="1439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186" name="墨迹 185"/>
              <p14:cNvContentPartPr/>
              <p14:nvPr/>
            </p14:nvContentPartPr>
            <p14:xfrm>
              <a:off x="3937000" y="6316133"/>
              <a:ext cx="150283" cy="143934"/>
            </p14:xfrm>
          </p:contentPart>
        </mc:Choice>
        <mc:Fallback xmlns="">
          <p:pic>
            <p:nvPicPr>
              <p:cNvPr id="186" name="墨迹 185"/>
            </p:nvPicPr>
            <p:blipFill>
              <a:blip/>
            </p:blipFill>
            <p:spPr>
              <a:xfrm>
                <a:off x="3937000" y="6316133"/>
                <a:ext cx="150283" cy="143934"/>
              </a:xfrm>
              <a:prstGeom prst="rect"/>
            </p:spPr>
          </p:pic>
        </mc:Fallback>
      </mc:AlternateContent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6565" y="641350"/>
            <a:ext cx="8749030" cy="560832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zh-CN" altLang="en-US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Yamamoto: Please come in!</a:t>
            </a:r>
          </a:p>
          <a:p>
            <a:pPr>
              <a:lnSpc>
                <a:spcPct val="110000"/>
              </a:lnSpc>
            </a:pPr>
            <a:r>
              <a:rPr lang="zh-CN" altLang="en-US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David: Yamamoto! ...sorry, you have guests.</a:t>
            </a:r>
          </a:p>
          <a:p>
            <a:pPr>
              <a:lnSpc>
                <a:spcPct val="110000"/>
              </a:lnSpc>
            </a:pPr>
            <a:r>
              <a:rPr lang="zh-CN" altLang="en-US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Yamamoto: It doesn't matter.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     David, let me introduce,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     This is Tanaka, a colleague from my company.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zh-CN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   </a:t>
            </a:r>
            <a:r>
              <a:rPr lang="zh-CN" altLang="en-US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  </a:t>
            </a:r>
            <a:r>
              <a:rPr lang="en-US" altLang="zh-CN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T</a:t>
            </a:r>
            <a:r>
              <a:rPr lang="zh-CN" altLang="en-US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anaka, this is my classmate David.</a:t>
            </a:r>
          </a:p>
          <a:p>
            <a:pPr>
              <a:lnSpc>
                <a:spcPct val="110000"/>
              </a:lnSpc>
            </a:pPr>
            <a:r>
              <a:rPr lang="zh-CN" altLang="en-US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David: Nice to meet you.</a:t>
            </a:r>
          </a:p>
          <a:p>
            <a:pPr>
              <a:lnSpc>
                <a:spcPct val="110000"/>
              </a:lnSpc>
            </a:pPr>
            <a:r>
              <a:rPr lang="zh-CN" altLang="en-US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Tanaka: Nice to meet you too.</a:t>
            </a:r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528320" y="746760"/>
            <a:ext cx="8886190" cy="56311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3600">
                <a:latin typeface="楷体" charset="-122"/>
                <a:ea typeface="楷体" charset="-122"/>
                <a:cs typeface="楷体" charset="-122"/>
                <a:sym typeface="+mn-ea"/>
              </a:rPr>
              <a:t>山本：大卫，你找我有事吗？</a:t>
            </a:r>
            <a:endParaRPr lang="zh-CN" altLang="en-US" sz="3600">
              <a:latin typeface="楷体" charset="-122"/>
              <a:ea typeface="楷体" charset="-122"/>
              <a:cs typeface="楷体" charset="-122"/>
            </a:endParaRPr>
          </a:p>
          <a:p>
            <a:r>
              <a:rPr lang="zh-CN" altLang="en-US" sz="3600">
                <a:latin typeface="楷体" charset="-122"/>
                <a:ea typeface="楷体" charset="-122"/>
                <a:cs typeface="楷体" charset="-122"/>
                <a:sym typeface="+mn-ea"/>
              </a:rPr>
              <a:t>大卫：我去图书馆借书。</a:t>
            </a:r>
          </a:p>
          <a:p>
            <a:r>
              <a:rPr lang="en-US" altLang="zh-CN" sz="3600">
                <a:latin typeface="楷体" charset="-122"/>
                <a:ea typeface="楷体" charset="-122"/>
                <a:cs typeface="楷体" charset="-122"/>
                <a:sym typeface="+mn-ea"/>
              </a:rPr>
              <a:t>      </a:t>
            </a:r>
            <a:r>
              <a:rPr lang="zh-CN" altLang="en-US" sz="3600">
                <a:latin typeface="楷体" charset="-122"/>
                <a:ea typeface="楷体" charset="-122"/>
                <a:cs typeface="楷体" charset="-122"/>
                <a:sym typeface="+mn-ea"/>
              </a:rPr>
              <a:t>我不会汉字输入，</a:t>
            </a:r>
          </a:p>
          <a:p>
            <a:r>
              <a:rPr lang="en-US" altLang="zh-CN" sz="3600">
                <a:latin typeface="楷体" charset="-122"/>
                <a:ea typeface="楷体" charset="-122"/>
                <a:cs typeface="楷体" charset="-122"/>
                <a:sym typeface="+mn-ea"/>
              </a:rPr>
              <a:t>      </a:t>
            </a:r>
            <a:r>
              <a:rPr lang="zh-CN" altLang="en-US" sz="3600">
                <a:latin typeface="楷体" charset="-122"/>
                <a:ea typeface="楷体" charset="-122"/>
                <a:cs typeface="楷体" charset="-122"/>
                <a:sym typeface="+mn-ea"/>
              </a:rPr>
              <a:t>不会用那儿的电脑查书。</a:t>
            </a:r>
          </a:p>
          <a:p>
            <a:r>
              <a:rPr lang="en-US" altLang="zh-CN" sz="3600">
                <a:latin typeface="楷体" charset="-122"/>
                <a:ea typeface="楷体" charset="-122"/>
                <a:cs typeface="楷体" charset="-122"/>
                <a:sym typeface="+mn-ea"/>
              </a:rPr>
              <a:t>      </a:t>
            </a:r>
            <a:r>
              <a:rPr lang="zh-CN" altLang="en-US" sz="3600">
                <a:latin typeface="楷体" charset="-122"/>
                <a:ea typeface="楷体" charset="-122"/>
                <a:cs typeface="楷体" charset="-122"/>
                <a:sym typeface="+mn-ea"/>
              </a:rPr>
              <a:t>你会不会？</a:t>
            </a:r>
            <a:endParaRPr lang="zh-CN" altLang="en-US" sz="3600">
              <a:latin typeface="楷体" charset="-122"/>
              <a:ea typeface="楷体" charset="-122"/>
              <a:cs typeface="楷体" charset="-122"/>
            </a:endParaRPr>
          </a:p>
          <a:p>
            <a:r>
              <a:rPr lang="zh-CN" altLang="en-US" sz="3600">
                <a:latin typeface="楷体" charset="-122"/>
                <a:ea typeface="楷体" charset="-122"/>
                <a:cs typeface="楷体" charset="-122"/>
                <a:sym typeface="+mn-ea"/>
              </a:rPr>
              <a:t>山本：我也不会。田中，你呢？</a:t>
            </a:r>
            <a:endParaRPr lang="zh-CN" altLang="en-US" sz="3600">
              <a:latin typeface="楷体" charset="-122"/>
              <a:ea typeface="楷体" charset="-122"/>
              <a:cs typeface="楷体" charset="-122"/>
            </a:endParaRPr>
          </a:p>
          <a:p>
            <a:r>
              <a:rPr lang="zh-CN" altLang="en-US" sz="3600">
                <a:latin typeface="楷体" charset="-122"/>
                <a:ea typeface="楷体" charset="-122"/>
                <a:cs typeface="楷体" charset="-122"/>
                <a:sym typeface="+mn-ea"/>
              </a:rPr>
              <a:t>田中：我会拼音输入法。</a:t>
            </a:r>
            <a:endParaRPr lang="zh-CN" altLang="en-US" sz="3600">
              <a:latin typeface="楷体" charset="-122"/>
              <a:ea typeface="楷体" charset="-122"/>
              <a:cs typeface="楷体" charset="-122"/>
            </a:endParaRPr>
          </a:p>
          <a:p>
            <a:r>
              <a:rPr lang="zh-CN" altLang="en-US" sz="3600">
                <a:latin typeface="楷体" charset="-122"/>
                <a:ea typeface="楷体" charset="-122"/>
                <a:cs typeface="楷体" charset="-122"/>
                <a:sym typeface="+mn-ea"/>
              </a:rPr>
              <a:t>大卫：你能不能教我。</a:t>
            </a:r>
            <a:endParaRPr lang="zh-CN" altLang="en-US" sz="3600">
              <a:latin typeface="楷体" charset="-122"/>
              <a:ea typeface="楷体" charset="-122"/>
              <a:cs typeface="楷体" charset="-122"/>
            </a:endParaRPr>
          </a:p>
          <a:p>
            <a:r>
              <a:rPr lang="zh-CN" altLang="en-US" sz="3600">
                <a:latin typeface="楷体" charset="-122"/>
                <a:ea typeface="楷体" charset="-122"/>
                <a:cs typeface="楷体" charset="-122"/>
                <a:sym typeface="+mn-ea"/>
              </a:rPr>
              <a:t>田中：没问题。</a:t>
            </a:r>
            <a:endParaRPr lang="zh-CN" altLang="en-US" sz="3600">
              <a:latin typeface="楷体" charset="-122"/>
              <a:ea typeface="楷体" charset="-122"/>
              <a:cs typeface="楷体" charset="-122"/>
            </a:endParaRPr>
          </a:p>
          <a:p>
            <a:r>
              <a:rPr lang="zh-CN" altLang="en-US" sz="3600">
                <a:latin typeface="楷体" charset="-122"/>
                <a:ea typeface="楷体" charset="-122"/>
                <a:cs typeface="楷体" charset="-122"/>
                <a:sym typeface="+mn-ea"/>
              </a:rPr>
              <a:t>大卫：太好了</a:t>
            </a:r>
            <a:endParaRPr lang="zh-CN" altLang="en-US" sz="36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墨迹 1"/>
              <p14:cNvContentPartPr/>
              <p14:nvPr/>
            </p14:nvContentPartPr>
            <p14:xfrm>
              <a:off x="2137833" y="1261533"/>
              <a:ext cx="518583" cy="50800"/>
            </p14:xfrm>
          </p:contentPart>
        </mc:Choice>
        <mc:Fallback xmlns="">
          <p:pic>
            <p:nvPicPr>
              <p:cNvPr id="2" name="墨迹 1"/>
            </p:nvPicPr>
            <p:blipFill>
              <a:blip/>
            </p:blipFill>
            <p:spPr>
              <a:xfrm>
                <a:off x="2137833" y="1261533"/>
                <a:ext cx="518583" cy="50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墨迹 3"/>
              <p14:cNvContentPartPr/>
              <p14:nvPr/>
            </p14:nvContentPartPr>
            <p14:xfrm>
              <a:off x="3873500" y="1286933"/>
              <a:ext cx="664633" cy="25400"/>
            </p14:xfrm>
          </p:contentPart>
        </mc:Choice>
        <mc:Fallback xmlns="">
          <p:pic>
            <p:nvPicPr>
              <p:cNvPr id="4" name="墨迹 3"/>
            </p:nvPicPr>
            <p:blipFill>
              <a:blip/>
            </p:blipFill>
            <p:spPr>
              <a:xfrm>
                <a:off x="3873500" y="1286933"/>
                <a:ext cx="664633" cy="25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墨迹 4"/>
              <p14:cNvContentPartPr/>
              <p14:nvPr/>
            </p14:nvContentPartPr>
            <p14:xfrm>
              <a:off x="4881033" y="1261533"/>
              <a:ext cx="846667" cy="27517"/>
            </p14:xfrm>
          </p:contentPart>
        </mc:Choice>
        <mc:Fallback xmlns="">
          <p:pic>
            <p:nvPicPr>
              <p:cNvPr id="5" name="墨迹 4"/>
            </p:nvPicPr>
            <p:blipFill>
              <a:blip/>
            </p:blipFill>
            <p:spPr>
              <a:xfrm>
                <a:off x="4881033" y="1261533"/>
                <a:ext cx="846667" cy="275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墨迹 5"/>
              <p14:cNvContentPartPr/>
              <p14:nvPr/>
            </p14:nvContentPartPr>
            <p14:xfrm>
              <a:off x="2209800" y="1849966"/>
              <a:ext cx="508000" cy="19050"/>
            </p14:xfrm>
          </p:contentPart>
        </mc:Choice>
        <mc:Fallback xmlns="">
          <p:pic>
            <p:nvPicPr>
              <p:cNvPr id="6" name="墨迹 5"/>
            </p:nvPicPr>
            <p:blipFill>
              <a:blip/>
            </p:blipFill>
            <p:spPr>
              <a:xfrm>
                <a:off x="2209800" y="1849966"/>
                <a:ext cx="508000" cy="190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墨迹 6"/>
              <p14:cNvContentPartPr/>
              <p14:nvPr/>
            </p14:nvContentPartPr>
            <p14:xfrm>
              <a:off x="3145366" y="1824566"/>
              <a:ext cx="825500" cy="19050"/>
            </p14:xfrm>
          </p:contentPart>
        </mc:Choice>
        <mc:Fallback xmlns="">
          <p:pic>
            <p:nvPicPr>
              <p:cNvPr id="7" name="墨迹 6"/>
            </p:nvPicPr>
            <p:blipFill>
              <a:blip/>
            </p:blipFill>
            <p:spPr>
              <a:xfrm>
                <a:off x="3145366" y="1824566"/>
                <a:ext cx="825500" cy="190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墨迹 7"/>
              <p14:cNvContentPartPr/>
              <p14:nvPr/>
            </p14:nvContentPartPr>
            <p14:xfrm>
              <a:off x="4402666" y="1778000"/>
              <a:ext cx="668867" cy="42333"/>
            </p14:xfrm>
          </p:contentPart>
        </mc:Choice>
        <mc:Fallback xmlns="">
          <p:pic>
            <p:nvPicPr>
              <p:cNvPr id="8" name="墨迹 7"/>
            </p:nvPicPr>
            <p:blipFill>
              <a:blip/>
            </p:blipFill>
            <p:spPr>
              <a:xfrm>
                <a:off x="4402666" y="1778000"/>
                <a:ext cx="668867" cy="42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墨迹 8"/>
              <p14:cNvContentPartPr/>
              <p14:nvPr/>
            </p14:nvContentPartPr>
            <p14:xfrm>
              <a:off x="2078566" y="2353733"/>
              <a:ext cx="406400" cy="21167"/>
            </p14:xfrm>
          </p:contentPart>
        </mc:Choice>
        <mc:Fallback xmlns="">
          <p:pic>
            <p:nvPicPr>
              <p:cNvPr id="9" name="墨迹 8"/>
            </p:nvPicPr>
            <p:blipFill>
              <a:blip/>
            </p:blipFill>
            <p:spPr>
              <a:xfrm>
                <a:off x="2078566" y="2353733"/>
                <a:ext cx="406400" cy="21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" name="墨迹 9"/>
              <p14:cNvContentPartPr/>
              <p14:nvPr/>
            </p14:nvContentPartPr>
            <p14:xfrm>
              <a:off x="2654300" y="2332566"/>
              <a:ext cx="681566" cy="67734"/>
            </p14:xfrm>
          </p:contentPart>
        </mc:Choice>
        <mc:Fallback xmlns="">
          <p:pic>
            <p:nvPicPr>
              <p:cNvPr id="10" name="墨迹 9"/>
            </p:nvPicPr>
            <p:blipFill>
              <a:blip/>
            </p:blipFill>
            <p:spPr>
              <a:xfrm>
                <a:off x="2654300" y="2332566"/>
                <a:ext cx="681566" cy="677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墨迹 10"/>
              <p14:cNvContentPartPr/>
              <p14:nvPr/>
            </p14:nvContentPartPr>
            <p14:xfrm>
              <a:off x="3640666" y="2264833"/>
              <a:ext cx="1405467" cy="110067"/>
            </p14:xfrm>
          </p:contentPart>
        </mc:Choice>
        <mc:Fallback xmlns="">
          <p:pic>
            <p:nvPicPr>
              <p:cNvPr id="11" name="墨迹 10"/>
            </p:nvPicPr>
            <p:blipFill>
              <a:blip/>
            </p:blipFill>
            <p:spPr>
              <a:xfrm>
                <a:off x="3640666" y="2264833"/>
                <a:ext cx="1405467" cy="1100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墨迹 11"/>
              <p14:cNvContentPartPr/>
              <p14:nvPr/>
            </p14:nvContentPartPr>
            <p14:xfrm>
              <a:off x="2180166" y="2942166"/>
              <a:ext cx="588434" cy="44450"/>
            </p14:xfrm>
          </p:contentPart>
        </mc:Choice>
        <mc:Fallback xmlns="">
          <p:pic>
            <p:nvPicPr>
              <p:cNvPr id="12" name="墨迹 11"/>
            </p:nvPicPr>
            <p:blipFill>
              <a:blip/>
            </p:blipFill>
            <p:spPr>
              <a:xfrm>
                <a:off x="2180166" y="2942166"/>
                <a:ext cx="588434" cy="444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墨迹 12"/>
              <p14:cNvContentPartPr/>
              <p14:nvPr/>
            </p14:nvContentPartPr>
            <p14:xfrm>
              <a:off x="3039533" y="2887133"/>
              <a:ext cx="2476499" cy="71967"/>
            </p14:xfrm>
          </p:contentPart>
        </mc:Choice>
        <mc:Fallback xmlns="">
          <p:pic>
            <p:nvPicPr>
              <p:cNvPr id="13" name="墨迹 12"/>
            </p:nvPicPr>
            <p:blipFill>
              <a:blip/>
            </p:blipFill>
            <p:spPr>
              <a:xfrm>
                <a:off x="3039533" y="2887133"/>
                <a:ext cx="2476499" cy="719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墨迹 13"/>
              <p14:cNvContentPartPr/>
              <p14:nvPr/>
            </p14:nvContentPartPr>
            <p14:xfrm>
              <a:off x="5778500" y="2925233"/>
              <a:ext cx="734483" cy="12700"/>
            </p14:xfrm>
          </p:contentPart>
        </mc:Choice>
        <mc:Fallback xmlns="">
          <p:pic>
            <p:nvPicPr>
              <p:cNvPr id="14" name="墨迹 13"/>
            </p:nvPicPr>
            <p:blipFill>
              <a:blip/>
            </p:blipFill>
            <p:spPr>
              <a:xfrm>
                <a:off x="5778500" y="2925233"/>
                <a:ext cx="734483" cy="12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5" name="墨迹 14"/>
              <p14:cNvContentPartPr/>
              <p14:nvPr/>
            </p14:nvContentPartPr>
            <p14:xfrm>
              <a:off x="2053166" y="3471333"/>
              <a:ext cx="275167" cy="35983"/>
            </p14:xfrm>
          </p:contentPart>
        </mc:Choice>
        <mc:Fallback xmlns="">
          <p:pic>
            <p:nvPicPr>
              <p:cNvPr id="15" name="墨迹 14"/>
            </p:nvPicPr>
            <p:blipFill>
              <a:blip/>
            </p:blipFill>
            <p:spPr>
              <a:xfrm>
                <a:off x="2053166" y="3471333"/>
                <a:ext cx="275167" cy="359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" name="墨迹 15"/>
              <p14:cNvContentPartPr/>
              <p14:nvPr/>
            </p14:nvContentPartPr>
            <p14:xfrm>
              <a:off x="2637366" y="3422650"/>
              <a:ext cx="1257300" cy="86783"/>
            </p14:xfrm>
          </p:contentPart>
        </mc:Choice>
        <mc:Fallback xmlns="">
          <p:pic>
            <p:nvPicPr>
              <p:cNvPr id="16" name="墨迹 15"/>
            </p:nvPicPr>
            <p:blipFill>
              <a:blip/>
            </p:blipFill>
            <p:spPr>
              <a:xfrm>
                <a:off x="2637366" y="3422650"/>
                <a:ext cx="1257300" cy="867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墨迹 16"/>
              <p14:cNvContentPartPr/>
              <p14:nvPr/>
            </p14:nvContentPartPr>
            <p14:xfrm>
              <a:off x="2040466" y="4008966"/>
              <a:ext cx="342900" cy="25400"/>
            </p14:xfrm>
          </p:contentPart>
        </mc:Choice>
        <mc:Fallback xmlns="">
          <p:pic>
            <p:nvPicPr>
              <p:cNvPr id="17" name="墨迹 16"/>
            </p:nvPicPr>
            <p:blipFill>
              <a:blip/>
            </p:blipFill>
            <p:spPr>
              <a:xfrm>
                <a:off x="2040466" y="4008966"/>
                <a:ext cx="342900" cy="25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8" name="墨迹 17"/>
              <p14:cNvContentPartPr/>
              <p14:nvPr/>
            </p14:nvContentPartPr>
            <p14:xfrm>
              <a:off x="2548466" y="4025900"/>
              <a:ext cx="294217" cy="12700"/>
            </p14:xfrm>
          </p:contentPart>
        </mc:Choice>
        <mc:Fallback xmlns="">
          <p:pic>
            <p:nvPicPr>
              <p:cNvPr id="18" name="墨迹 17"/>
            </p:nvPicPr>
            <p:blipFill>
              <a:blip/>
            </p:blipFill>
            <p:spPr>
              <a:xfrm>
                <a:off x="2548466" y="4025900"/>
                <a:ext cx="294217" cy="12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9" name="墨迹 18"/>
              <p14:cNvContentPartPr/>
              <p14:nvPr/>
            </p14:nvContentPartPr>
            <p14:xfrm>
              <a:off x="3064933" y="3996266"/>
              <a:ext cx="673100" cy="29634"/>
            </p14:xfrm>
          </p:contentPart>
        </mc:Choice>
        <mc:Fallback xmlns="">
          <p:pic>
            <p:nvPicPr>
              <p:cNvPr id="19" name="墨迹 18"/>
            </p:nvPicPr>
            <p:blipFill>
              <a:blip/>
            </p:blipFill>
            <p:spPr>
              <a:xfrm>
                <a:off x="3064933" y="3996266"/>
                <a:ext cx="673100" cy="29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" name="墨迹 19"/>
              <p14:cNvContentPartPr/>
              <p14:nvPr/>
            </p14:nvContentPartPr>
            <p14:xfrm>
              <a:off x="4360333" y="4004733"/>
              <a:ext cx="630767" cy="42333"/>
            </p14:xfrm>
          </p:contentPart>
        </mc:Choice>
        <mc:Fallback xmlns="">
          <p:pic>
            <p:nvPicPr>
              <p:cNvPr id="20" name="墨迹 19"/>
            </p:nvPicPr>
            <p:blipFill>
              <a:blip/>
            </p:blipFill>
            <p:spPr>
              <a:xfrm>
                <a:off x="4360333" y="4004733"/>
                <a:ext cx="630767" cy="42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1" name="墨迹 20"/>
              <p14:cNvContentPartPr/>
              <p14:nvPr/>
            </p14:nvContentPartPr>
            <p14:xfrm>
              <a:off x="5643033" y="4025900"/>
              <a:ext cx="753534" cy="50800"/>
            </p14:xfrm>
          </p:contentPart>
        </mc:Choice>
        <mc:Fallback xmlns="">
          <p:pic>
            <p:nvPicPr>
              <p:cNvPr id="21" name="墨迹 20"/>
            </p:nvPicPr>
            <p:blipFill>
              <a:blip/>
            </p:blipFill>
            <p:spPr>
              <a:xfrm>
                <a:off x="5643033" y="4025900"/>
                <a:ext cx="753534" cy="50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2" name="墨迹 21"/>
              <p14:cNvContentPartPr/>
              <p14:nvPr/>
            </p14:nvContentPartPr>
            <p14:xfrm>
              <a:off x="2108200" y="4546600"/>
              <a:ext cx="571500" cy="42333"/>
            </p14:xfrm>
          </p:contentPart>
        </mc:Choice>
        <mc:Fallback xmlns="">
          <p:pic>
            <p:nvPicPr>
              <p:cNvPr id="22" name="墨迹 21"/>
            </p:nvPicPr>
            <p:blipFill>
              <a:blip/>
            </p:blipFill>
            <p:spPr>
              <a:xfrm>
                <a:off x="2108200" y="4546600"/>
                <a:ext cx="571500" cy="42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3" name="墨迹 22"/>
              <p14:cNvContentPartPr/>
              <p14:nvPr/>
            </p14:nvContentPartPr>
            <p14:xfrm>
              <a:off x="3009900" y="4542366"/>
              <a:ext cx="1951566" cy="55034"/>
            </p14:xfrm>
          </p:contentPart>
        </mc:Choice>
        <mc:Fallback xmlns="">
          <p:pic>
            <p:nvPicPr>
              <p:cNvPr id="23" name="墨迹 22"/>
            </p:nvPicPr>
            <p:blipFill>
              <a:blip/>
            </p:blipFill>
            <p:spPr>
              <a:xfrm>
                <a:off x="3009900" y="4542366"/>
                <a:ext cx="1951566" cy="550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4" name="墨迹 23"/>
              <p14:cNvContentPartPr/>
              <p14:nvPr/>
            </p14:nvContentPartPr>
            <p14:xfrm>
              <a:off x="2171700" y="5128683"/>
              <a:ext cx="237066" cy="35983"/>
            </p14:xfrm>
          </p:contentPart>
        </mc:Choice>
        <mc:Fallback xmlns="">
          <p:pic>
            <p:nvPicPr>
              <p:cNvPr id="24" name="墨迹 23"/>
            </p:nvPicPr>
            <p:blipFill>
              <a:blip/>
            </p:blipFill>
            <p:spPr>
              <a:xfrm>
                <a:off x="2171700" y="5128683"/>
                <a:ext cx="237066" cy="359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5" name="墨迹 24"/>
              <p14:cNvContentPartPr/>
              <p14:nvPr/>
            </p14:nvContentPartPr>
            <p14:xfrm>
              <a:off x="2671233" y="5069416"/>
              <a:ext cx="893233" cy="69850"/>
            </p14:xfrm>
          </p:contentPart>
        </mc:Choice>
        <mc:Fallback xmlns="">
          <p:pic>
            <p:nvPicPr>
              <p:cNvPr id="25" name="墨迹 24"/>
            </p:nvPicPr>
            <p:blipFill>
              <a:blip/>
            </p:blipFill>
            <p:spPr>
              <a:xfrm>
                <a:off x="2671233" y="5069416"/>
                <a:ext cx="893233" cy="698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6" name="墨迹 25"/>
              <p14:cNvContentPartPr/>
              <p14:nvPr/>
            </p14:nvContentPartPr>
            <p14:xfrm>
              <a:off x="3975100" y="5109633"/>
              <a:ext cx="613833" cy="46567"/>
            </p14:xfrm>
          </p:contentPart>
        </mc:Choice>
        <mc:Fallback xmlns="">
          <p:pic>
            <p:nvPicPr>
              <p:cNvPr id="26" name="墨迹 25"/>
            </p:nvPicPr>
            <p:blipFill>
              <a:blip/>
            </p:blipFill>
            <p:spPr>
              <a:xfrm>
                <a:off x="3975100" y="5109633"/>
                <a:ext cx="613833" cy="46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7" name="墨迹 26"/>
              <p14:cNvContentPartPr/>
              <p14:nvPr/>
            </p14:nvContentPartPr>
            <p14:xfrm>
              <a:off x="4770966" y="554566"/>
              <a:ext cx="40217" cy="120650"/>
            </p14:xfrm>
          </p:contentPart>
        </mc:Choice>
        <mc:Fallback xmlns="">
          <p:pic>
            <p:nvPicPr>
              <p:cNvPr id="27" name="墨迹 26"/>
            </p:nvPicPr>
            <p:blipFill>
              <a:blip/>
            </p:blipFill>
            <p:spPr>
              <a:xfrm>
                <a:off x="4770966" y="554566"/>
                <a:ext cx="40217" cy="1206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8" name="墨迹 27"/>
              <p14:cNvContentPartPr/>
              <p14:nvPr/>
            </p14:nvContentPartPr>
            <p14:xfrm>
              <a:off x="4694766" y="550333"/>
              <a:ext cx="177800" cy="279400"/>
            </p14:xfrm>
          </p:contentPart>
        </mc:Choice>
        <mc:Fallback xmlns="">
          <p:pic>
            <p:nvPicPr>
              <p:cNvPr id="28" name="墨迹 27"/>
            </p:nvPicPr>
            <p:blipFill>
              <a:blip/>
            </p:blipFill>
            <p:spPr>
              <a:xfrm>
                <a:off x="4694766" y="550333"/>
                <a:ext cx="177800" cy="279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9" name="墨迹 28"/>
              <p14:cNvContentPartPr/>
              <p14:nvPr/>
            </p14:nvContentPartPr>
            <p14:xfrm>
              <a:off x="4910666" y="588433"/>
              <a:ext cx="59267" cy="118533"/>
            </p14:xfrm>
          </p:contentPart>
        </mc:Choice>
        <mc:Fallback xmlns="">
          <p:pic>
            <p:nvPicPr>
              <p:cNvPr id="29" name="墨迹 28"/>
            </p:nvPicPr>
            <p:blipFill>
              <a:blip/>
            </p:blipFill>
            <p:spPr>
              <a:xfrm>
                <a:off x="4910666" y="588433"/>
                <a:ext cx="59267" cy="118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0" name="墨迹 29"/>
              <p14:cNvContentPartPr/>
              <p14:nvPr/>
            </p14:nvContentPartPr>
            <p14:xfrm>
              <a:off x="4919133" y="482600"/>
              <a:ext cx="84667" cy="71966"/>
            </p14:xfrm>
          </p:contentPart>
        </mc:Choice>
        <mc:Fallback xmlns="">
          <p:pic>
            <p:nvPicPr>
              <p:cNvPr id="30" name="墨迹 29"/>
            </p:nvPicPr>
            <p:blipFill>
              <a:blip/>
            </p:blipFill>
            <p:spPr>
              <a:xfrm>
                <a:off x="4919133" y="482600"/>
                <a:ext cx="84667" cy="719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31" name="墨迹 30"/>
              <p14:cNvContentPartPr/>
              <p14:nvPr/>
            </p14:nvContentPartPr>
            <p14:xfrm>
              <a:off x="5029200" y="567266"/>
              <a:ext cx="93133" cy="110067"/>
            </p14:xfrm>
          </p:contentPart>
        </mc:Choice>
        <mc:Fallback xmlns="">
          <p:pic>
            <p:nvPicPr>
              <p:cNvPr id="31" name="墨迹 30"/>
            </p:nvPicPr>
            <p:blipFill>
              <a:blip/>
            </p:blipFill>
            <p:spPr>
              <a:xfrm>
                <a:off x="5029200" y="567266"/>
                <a:ext cx="93133" cy="1100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2" name="墨迹 31"/>
              <p14:cNvContentPartPr/>
              <p14:nvPr/>
            </p14:nvContentPartPr>
            <p14:xfrm>
              <a:off x="5247216" y="575733"/>
              <a:ext cx="48684" cy="139700"/>
            </p14:xfrm>
          </p:contentPart>
        </mc:Choice>
        <mc:Fallback xmlns="">
          <p:pic>
            <p:nvPicPr>
              <p:cNvPr id="32" name="墨迹 31"/>
            </p:nvPicPr>
            <p:blipFill>
              <a:blip/>
            </p:blipFill>
            <p:spPr>
              <a:xfrm>
                <a:off x="5247216" y="575733"/>
                <a:ext cx="48684" cy="139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33" name="墨迹 32"/>
              <p14:cNvContentPartPr/>
              <p14:nvPr/>
            </p14:nvContentPartPr>
            <p14:xfrm>
              <a:off x="5329766" y="503766"/>
              <a:ext cx="99484" cy="220134"/>
            </p14:xfrm>
          </p:contentPart>
        </mc:Choice>
        <mc:Fallback xmlns="">
          <p:pic>
            <p:nvPicPr>
              <p:cNvPr id="33" name="墨迹 32"/>
            </p:nvPicPr>
            <p:blipFill>
              <a:blip/>
            </p:blipFill>
            <p:spPr>
              <a:xfrm>
                <a:off x="5329766" y="503766"/>
                <a:ext cx="99484" cy="2201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4" name="墨迹 33"/>
              <p14:cNvContentPartPr/>
              <p14:nvPr/>
            </p14:nvContentPartPr>
            <p14:xfrm>
              <a:off x="5492750" y="601133"/>
              <a:ext cx="6350" cy="88900"/>
            </p14:xfrm>
          </p:contentPart>
        </mc:Choice>
        <mc:Fallback xmlns="">
          <p:pic>
            <p:nvPicPr>
              <p:cNvPr id="34" name="墨迹 33"/>
            </p:nvPicPr>
            <p:blipFill>
              <a:blip/>
            </p:blipFill>
            <p:spPr>
              <a:xfrm>
                <a:off x="5492750" y="601133"/>
                <a:ext cx="6350" cy="88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35" name="墨迹 34"/>
              <p14:cNvContentPartPr/>
              <p14:nvPr/>
            </p14:nvContentPartPr>
            <p14:xfrm>
              <a:off x="5473700" y="512233"/>
              <a:ext cx="74083" cy="76200"/>
            </p14:xfrm>
          </p:contentPart>
        </mc:Choice>
        <mc:Fallback xmlns="">
          <p:pic>
            <p:nvPicPr>
              <p:cNvPr id="35" name="墨迹 34"/>
            </p:nvPicPr>
            <p:blipFill>
              <a:blip/>
            </p:blipFill>
            <p:spPr>
              <a:xfrm>
                <a:off x="5473700" y="512233"/>
                <a:ext cx="74083" cy="76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6" name="墨迹 35"/>
              <p14:cNvContentPartPr/>
              <p14:nvPr/>
            </p14:nvContentPartPr>
            <p14:xfrm>
              <a:off x="5496983" y="1576916"/>
              <a:ext cx="14817" cy="10584"/>
            </p14:xfrm>
          </p:contentPart>
        </mc:Choice>
        <mc:Fallback xmlns="">
          <p:pic>
            <p:nvPicPr>
              <p:cNvPr id="36" name="墨迹 35"/>
            </p:nvPicPr>
            <p:blipFill>
              <a:blip/>
            </p:blipFill>
            <p:spPr>
              <a:xfrm>
                <a:off x="5496983" y="1576916"/>
                <a:ext cx="14817" cy="105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37" name="墨迹 36"/>
              <p14:cNvContentPartPr/>
              <p14:nvPr/>
            </p14:nvContentPartPr>
            <p14:xfrm>
              <a:off x="5410200" y="1536700"/>
              <a:ext cx="1032933" cy="46566"/>
            </p14:xfrm>
          </p:contentPart>
        </mc:Choice>
        <mc:Fallback xmlns="">
          <p:pic>
            <p:nvPicPr>
              <p:cNvPr id="37" name="墨迹 36"/>
            </p:nvPicPr>
            <p:blipFill>
              <a:blip/>
            </p:blipFill>
            <p:spPr>
              <a:xfrm>
                <a:off x="5410200" y="1536700"/>
                <a:ext cx="1032933" cy="465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8" name="墨迹 37"/>
              <p14:cNvContentPartPr/>
              <p14:nvPr/>
            </p14:nvContentPartPr>
            <p14:xfrm>
              <a:off x="6305550" y="1481666"/>
              <a:ext cx="95250" cy="150284"/>
            </p14:xfrm>
          </p:contentPart>
        </mc:Choice>
        <mc:Fallback xmlns="">
          <p:pic>
            <p:nvPicPr>
              <p:cNvPr id="38" name="墨迹 37"/>
            </p:nvPicPr>
            <p:blipFill>
              <a:blip/>
            </p:blipFill>
            <p:spPr>
              <a:xfrm>
                <a:off x="6305550" y="1481666"/>
                <a:ext cx="95250" cy="1502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39" name="墨迹 38"/>
              <p14:cNvContentPartPr/>
              <p14:nvPr/>
            </p14:nvContentPartPr>
            <p14:xfrm>
              <a:off x="6612466" y="1316566"/>
              <a:ext cx="114300" cy="414867"/>
            </p14:xfrm>
          </p:contentPart>
        </mc:Choice>
        <mc:Fallback xmlns="">
          <p:pic>
            <p:nvPicPr>
              <p:cNvPr id="39" name="墨迹 38"/>
            </p:nvPicPr>
            <p:blipFill>
              <a:blip/>
            </p:blipFill>
            <p:spPr>
              <a:xfrm>
                <a:off x="6612466" y="1316566"/>
                <a:ext cx="114300" cy="414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0" name="墨迹 39"/>
              <p14:cNvContentPartPr/>
              <p14:nvPr/>
            </p14:nvContentPartPr>
            <p14:xfrm>
              <a:off x="6747933" y="1365250"/>
              <a:ext cx="152400" cy="48683"/>
            </p14:xfrm>
          </p:contentPart>
        </mc:Choice>
        <mc:Fallback xmlns="">
          <p:pic>
            <p:nvPicPr>
              <p:cNvPr id="40" name="墨迹 39"/>
            </p:nvPicPr>
            <p:blipFill>
              <a:blip/>
            </p:blipFill>
            <p:spPr>
              <a:xfrm>
                <a:off x="6747933" y="1365250"/>
                <a:ext cx="152400" cy="486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41" name="墨迹 40"/>
              <p14:cNvContentPartPr/>
              <p14:nvPr/>
            </p14:nvContentPartPr>
            <p14:xfrm>
              <a:off x="6807200" y="1350433"/>
              <a:ext cx="8466" cy="97367"/>
            </p14:xfrm>
          </p:contentPart>
        </mc:Choice>
        <mc:Fallback xmlns="">
          <p:pic>
            <p:nvPicPr>
              <p:cNvPr id="41" name="墨迹 40"/>
            </p:nvPicPr>
            <p:blipFill>
              <a:blip/>
            </p:blipFill>
            <p:spPr>
              <a:xfrm>
                <a:off x="6807200" y="1350433"/>
                <a:ext cx="8466" cy="97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2" name="墨迹 41"/>
              <p14:cNvContentPartPr/>
              <p14:nvPr/>
            </p14:nvContentPartPr>
            <p14:xfrm>
              <a:off x="6747933" y="1350433"/>
              <a:ext cx="173567" cy="194733"/>
            </p14:xfrm>
          </p:contentPart>
        </mc:Choice>
        <mc:Fallback xmlns="">
          <p:pic>
            <p:nvPicPr>
              <p:cNvPr id="42" name="墨迹 41"/>
            </p:nvPicPr>
            <p:blipFill>
              <a:blip/>
            </p:blipFill>
            <p:spPr>
              <a:xfrm>
                <a:off x="6747933" y="1350433"/>
                <a:ext cx="173567" cy="1947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43" name="墨迹 42"/>
              <p14:cNvContentPartPr/>
              <p14:nvPr/>
            </p14:nvContentPartPr>
            <p14:xfrm>
              <a:off x="6802966" y="1562100"/>
              <a:ext cx="16934" cy="122766"/>
            </p14:xfrm>
          </p:contentPart>
        </mc:Choice>
        <mc:Fallback xmlns="">
          <p:pic>
            <p:nvPicPr>
              <p:cNvPr id="43" name="墨迹 42"/>
            </p:nvPicPr>
            <p:blipFill>
              <a:blip/>
            </p:blipFill>
            <p:spPr>
              <a:xfrm>
                <a:off x="6802966" y="1562100"/>
                <a:ext cx="16934" cy="1227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4" name="墨迹 43"/>
              <p14:cNvContentPartPr/>
              <p14:nvPr/>
            </p14:nvContentPartPr>
            <p14:xfrm>
              <a:off x="6828366" y="1545166"/>
              <a:ext cx="88900" cy="173567"/>
            </p14:xfrm>
          </p:contentPart>
        </mc:Choice>
        <mc:Fallback xmlns="">
          <p:pic>
            <p:nvPicPr>
              <p:cNvPr id="44" name="墨迹 43"/>
            </p:nvPicPr>
            <p:blipFill>
              <a:blip/>
            </p:blipFill>
            <p:spPr>
              <a:xfrm>
                <a:off x="6828366" y="1545166"/>
                <a:ext cx="88900" cy="173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45" name="墨迹 44"/>
              <p14:cNvContentPartPr/>
              <p14:nvPr/>
            </p14:nvContentPartPr>
            <p14:xfrm>
              <a:off x="6815666" y="1619250"/>
              <a:ext cx="82550" cy="27516"/>
            </p14:xfrm>
          </p:contentPart>
        </mc:Choice>
        <mc:Fallback xmlns="">
          <p:pic>
            <p:nvPicPr>
              <p:cNvPr id="45" name="墨迹 44"/>
            </p:nvPicPr>
            <p:blipFill>
              <a:blip/>
            </p:blipFill>
            <p:spPr>
              <a:xfrm>
                <a:off x="6815666" y="1619250"/>
                <a:ext cx="82550" cy="275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6" name="墨迹 45"/>
              <p14:cNvContentPartPr/>
              <p14:nvPr/>
            </p14:nvContentPartPr>
            <p14:xfrm>
              <a:off x="6824133" y="1631950"/>
              <a:ext cx="122767" cy="86783"/>
            </p14:xfrm>
          </p:contentPart>
        </mc:Choice>
        <mc:Fallback xmlns="">
          <p:pic>
            <p:nvPicPr>
              <p:cNvPr id="46" name="墨迹 45"/>
            </p:nvPicPr>
            <p:blipFill>
              <a:blip/>
            </p:blipFill>
            <p:spPr>
              <a:xfrm>
                <a:off x="6824133" y="1631950"/>
                <a:ext cx="122767" cy="867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47" name="墨迹 46"/>
              <p14:cNvContentPartPr/>
              <p14:nvPr/>
            </p14:nvContentPartPr>
            <p14:xfrm>
              <a:off x="7048500" y="1375833"/>
              <a:ext cx="232833" cy="203200"/>
            </p14:xfrm>
          </p:contentPart>
        </mc:Choice>
        <mc:Fallback xmlns="">
          <p:pic>
            <p:nvPicPr>
              <p:cNvPr id="47" name="墨迹 46"/>
            </p:nvPicPr>
            <p:blipFill>
              <a:blip/>
            </p:blipFill>
            <p:spPr>
              <a:xfrm>
                <a:off x="7048500" y="1375833"/>
                <a:ext cx="232833" cy="203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8" name="墨迹 47"/>
              <p14:cNvContentPartPr/>
              <p14:nvPr/>
            </p14:nvContentPartPr>
            <p14:xfrm>
              <a:off x="7112000" y="1337733"/>
              <a:ext cx="16933" cy="389467"/>
            </p14:xfrm>
          </p:contentPart>
        </mc:Choice>
        <mc:Fallback xmlns="">
          <p:pic>
            <p:nvPicPr>
              <p:cNvPr id="48" name="墨迹 47"/>
            </p:nvPicPr>
            <p:blipFill>
              <a:blip/>
            </p:blipFill>
            <p:spPr>
              <a:xfrm>
                <a:off x="7112000" y="1337733"/>
                <a:ext cx="16933" cy="389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49" name="墨迹 48"/>
              <p14:cNvContentPartPr/>
              <p14:nvPr/>
            </p14:nvContentPartPr>
            <p14:xfrm>
              <a:off x="7226300" y="1274233"/>
              <a:ext cx="27516" cy="74083"/>
            </p14:xfrm>
          </p:contentPart>
        </mc:Choice>
        <mc:Fallback xmlns="">
          <p:pic>
            <p:nvPicPr>
              <p:cNvPr id="49" name="墨迹 48"/>
            </p:nvPicPr>
            <p:blipFill>
              <a:blip/>
            </p:blipFill>
            <p:spPr>
              <a:xfrm>
                <a:off x="7226300" y="1274233"/>
                <a:ext cx="27516" cy="740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50" name="墨迹 49"/>
              <p14:cNvContentPartPr/>
              <p14:nvPr/>
            </p14:nvContentPartPr>
            <p14:xfrm>
              <a:off x="6532033" y="990600"/>
              <a:ext cx="135467" cy="262466"/>
            </p14:xfrm>
          </p:contentPart>
        </mc:Choice>
        <mc:Fallback xmlns="">
          <p:pic>
            <p:nvPicPr>
              <p:cNvPr id="50" name="墨迹 49"/>
            </p:nvPicPr>
            <p:blipFill>
              <a:blip/>
            </p:blipFill>
            <p:spPr>
              <a:xfrm>
                <a:off x="6532033" y="990600"/>
                <a:ext cx="135467" cy="2624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51" name="墨迹 50"/>
              <p14:cNvContentPartPr/>
              <p14:nvPr/>
            </p14:nvContentPartPr>
            <p14:xfrm>
              <a:off x="6612466" y="914400"/>
              <a:ext cx="6350" cy="10583"/>
            </p14:xfrm>
          </p:contentPart>
        </mc:Choice>
        <mc:Fallback xmlns="">
          <p:pic>
            <p:nvPicPr>
              <p:cNvPr id="51" name="墨迹 50"/>
            </p:nvPicPr>
            <p:blipFill>
              <a:blip/>
            </p:blipFill>
            <p:spPr>
              <a:xfrm>
                <a:off x="6612466" y="914400"/>
                <a:ext cx="6350" cy="105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2" name="墨迹 51"/>
              <p14:cNvContentPartPr/>
              <p14:nvPr/>
            </p14:nvContentPartPr>
            <p14:xfrm>
              <a:off x="6743700" y="994833"/>
              <a:ext cx="21166" cy="118533"/>
            </p14:xfrm>
          </p:contentPart>
        </mc:Choice>
        <mc:Fallback xmlns="">
          <p:pic>
            <p:nvPicPr>
              <p:cNvPr id="52" name="墨迹 51"/>
            </p:nvPicPr>
            <p:blipFill>
              <a:blip/>
            </p:blipFill>
            <p:spPr>
              <a:xfrm>
                <a:off x="6743700" y="994833"/>
                <a:ext cx="21166" cy="118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53" name="墨迹 52"/>
              <p14:cNvContentPartPr/>
              <p14:nvPr/>
            </p14:nvContentPartPr>
            <p14:xfrm>
              <a:off x="6722533" y="859366"/>
              <a:ext cx="112184" cy="61384"/>
            </p14:xfrm>
          </p:contentPart>
        </mc:Choice>
        <mc:Fallback xmlns="">
          <p:pic>
            <p:nvPicPr>
              <p:cNvPr id="53" name="墨迹 52"/>
            </p:nvPicPr>
            <p:blipFill>
              <a:blip/>
            </p:blipFill>
            <p:spPr>
              <a:xfrm>
                <a:off x="6722533" y="859366"/>
                <a:ext cx="112184" cy="613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4" name="墨迹 53"/>
              <p14:cNvContentPartPr/>
              <p14:nvPr/>
            </p14:nvContentPartPr>
            <p14:xfrm>
              <a:off x="6862233" y="969433"/>
              <a:ext cx="122767" cy="122767"/>
            </p14:xfrm>
          </p:contentPart>
        </mc:Choice>
        <mc:Fallback xmlns="">
          <p:pic>
            <p:nvPicPr>
              <p:cNvPr id="54" name="墨迹 53"/>
            </p:nvPicPr>
            <p:blipFill>
              <a:blip/>
            </p:blipFill>
            <p:spPr>
              <a:xfrm>
                <a:off x="6862233" y="969433"/>
                <a:ext cx="122767" cy="1227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55" name="墨迹 54"/>
              <p14:cNvContentPartPr/>
              <p14:nvPr/>
            </p14:nvContentPartPr>
            <p14:xfrm>
              <a:off x="7128933" y="986366"/>
              <a:ext cx="93134" cy="139700"/>
            </p14:xfrm>
          </p:contentPart>
        </mc:Choice>
        <mc:Fallback xmlns="">
          <p:pic>
            <p:nvPicPr>
              <p:cNvPr id="55" name="墨迹 54"/>
            </p:nvPicPr>
            <p:blipFill>
              <a:blip/>
            </p:blipFill>
            <p:spPr>
              <a:xfrm>
                <a:off x="7128933" y="986366"/>
                <a:ext cx="93134" cy="139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6" name="墨迹 55"/>
              <p14:cNvContentPartPr/>
              <p14:nvPr/>
            </p14:nvContentPartPr>
            <p14:xfrm>
              <a:off x="7277100" y="922866"/>
              <a:ext cx="88900" cy="186267"/>
            </p14:xfrm>
          </p:contentPart>
        </mc:Choice>
        <mc:Fallback xmlns="">
          <p:pic>
            <p:nvPicPr>
              <p:cNvPr id="56" name="墨迹 55"/>
            </p:nvPicPr>
            <p:blipFill>
              <a:blip/>
            </p:blipFill>
            <p:spPr>
              <a:xfrm>
                <a:off x="7277100" y="922866"/>
                <a:ext cx="88900" cy="186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57" name="墨迹 56"/>
              <p14:cNvContentPartPr/>
              <p14:nvPr/>
            </p14:nvContentPartPr>
            <p14:xfrm>
              <a:off x="7446433" y="994833"/>
              <a:ext cx="114300" cy="135467"/>
            </p14:xfrm>
          </p:contentPart>
        </mc:Choice>
        <mc:Fallback xmlns="">
          <p:pic>
            <p:nvPicPr>
              <p:cNvPr id="57" name="墨迹 56"/>
            </p:nvPicPr>
            <p:blipFill>
              <a:blip/>
            </p:blipFill>
            <p:spPr>
              <a:xfrm>
                <a:off x="7446433" y="994833"/>
                <a:ext cx="114300" cy="135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8" name="墨迹 57"/>
              <p14:cNvContentPartPr/>
              <p14:nvPr/>
            </p14:nvContentPartPr>
            <p14:xfrm>
              <a:off x="7471833" y="901700"/>
              <a:ext cx="156634" cy="12700"/>
            </p14:xfrm>
          </p:contentPart>
        </mc:Choice>
        <mc:Fallback xmlns="">
          <p:pic>
            <p:nvPicPr>
              <p:cNvPr id="58" name="墨迹 57"/>
            </p:nvPicPr>
            <p:blipFill>
              <a:blip/>
            </p:blipFill>
            <p:spPr>
              <a:xfrm>
                <a:off x="7471833" y="901700"/>
                <a:ext cx="156634" cy="12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59" name="墨迹 58"/>
              <p14:cNvContentPartPr/>
              <p14:nvPr/>
            </p14:nvContentPartPr>
            <p14:xfrm>
              <a:off x="5033433" y="2222500"/>
              <a:ext cx="127000" cy="241300"/>
            </p14:xfrm>
          </p:contentPart>
        </mc:Choice>
        <mc:Fallback xmlns="">
          <p:pic>
            <p:nvPicPr>
              <p:cNvPr id="59" name="墨迹 58"/>
            </p:nvPicPr>
            <p:blipFill>
              <a:blip/>
            </p:blipFill>
            <p:spPr>
              <a:xfrm>
                <a:off x="5033433" y="2222500"/>
                <a:ext cx="127000" cy="241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60" name="墨迹 59"/>
              <p14:cNvContentPartPr/>
              <p14:nvPr/>
            </p14:nvContentPartPr>
            <p14:xfrm>
              <a:off x="5192183" y="2353733"/>
              <a:ext cx="14817" cy="65617"/>
            </p14:xfrm>
          </p:contentPart>
        </mc:Choice>
        <mc:Fallback xmlns="">
          <p:pic>
            <p:nvPicPr>
              <p:cNvPr id="60" name="墨迹 59"/>
            </p:nvPicPr>
            <p:blipFill>
              <a:blip/>
            </p:blipFill>
            <p:spPr>
              <a:xfrm>
                <a:off x="5192183" y="2353733"/>
                <a:ext cx="14817" cy="656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61" name="墨迹 60"/>
              <p14:cNvContentPartPr/>
              <p14:nvPr/>
            </p14:nvContentPartPr>
            <p14:xfrm>
              <a:off x="5198533" y="2286000"/>
              <a:ext cx="27517" cy="19050"/>
            </p14:xfrm>
          </p:contentPart>
        </mc:Choice>
        <mc:Fallback xmlns="">
          <p:pic>
            <p:nvPicPr>
              <p:cNvPr id="61" name="墨迹 60"/>
            </p:nvPicPr>
            <p:blipFill>
              <a:blip/>
            </p:blipFill>
            <p:spPr>
              <a:xfrm>
                <a:off x="5198533" y="2286000"/>
                <a:ext cx="27517" cy="190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62" name="墨迹 61"/>
              <p14:cNvContentPartPr/>
              <p14:nvPr/>
            </p14:nvContentPartPr>
            <p14:xfrm>
              <a:off x="5240866" y="2336800"/>
              <a:ext cx="86784" cy="93133"/>
            </p14:xfrm>
          </p:contentPart>
        </mc:Choice>
        <mc:Fallback xmlns="">
          <p:pic>
            <p:nvPicPr>
              <p:cNvPr id="62" name="墨迹 61"/>
            </p:nvPicPr>
            <p:blipFill>
              <a:blip/>
            </p:blipFill>
            <p:spPr>
              <a:xfrm>
                <a:off x="5240866" y="2336800"/>
                <a:ext cx="86784" cy="931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63" name="墨迹 62"/>
              <p14:cNvContentPartPr/>
              <p14:nvPr/>
            </p14:nvContentPartPr>
            <p14:xfrm>
              <a:off x="5384800" y="2332566"/>
              <a:ext cx="57150" cy="84667"/>
            </p14:xfrm>
          </p:contentPart>
        </mc:Choice>
        <mc:Fallback xmlns="">
          <p:pic>
            <p:nvPicPr>
              <p:cNvPr id="63" name="墨迹 62"/>
            </p:nvPicPr>
            <p:blipFill>
              <a:blip/>
            </p:blipFill>
            <p:spPr>
              <a:xfrm>
                <a:off x="5384800" y="2332566"/>
                <a:ext cx="57150" cy="846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4" name="墨迹 63"/>
              <p14:cNvContentPartPr/>
              <p14:nvPr/>
            </p14:nvContentPartPr>
            <p14:xfrm>
              <a:off x="5278966" y="2197100"/>
              <a:ext cx="120650" cy="95250"/>
            </p14:xfrm>
          </p:contentPart>
        </mc:Choice>
        <mc:Fallback xmlns="">
          <p:pic>
            <p:nvPicPr>
              <p:cNvPr id="64" name="墨迹 63"/>
            </p:nvPicPr>
            <p:blipFill>
              <a:blip/>
            </p:blipFill>
            <p:spPr>
              <a:xfrm>
                <a:off x="5278966" y="2197100"/>
                <a:ext cx="120650" cy="952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65" name="墨迹 64"/>
              <p14:cNvContentPartPr/>
              <p14:nvPr/>
            </p14:nvContentPartPr>
            <p14:xfrm>
              <a:off x="5558366" y="2281766"/>
              <a:ext cx="241300" cy="110067"/>
            </p14:xfrm>
          </p:contentPart>
        </mc:Choice>
        <mc:Fallback xmlns="">
          <p:pic>
            <p:nvPicPr>
              <p:cNvPr id="65" name="墨迹 64"/>
            </p:nvPicPr>
            <p:blipFill>
              <a:blip/>
            </p:blipFill>
            <p:spPr>
              <a:xfrm>
                <a:off x="5558366" y="2281766"/>
                <a:ext cx="241300" cy="1100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66" name="墨迹 65"/>
              <p14:cNvContentPartPr/>
              <p14:nvPr/>
            </p14:nvContentPartPr>
            <p14:xfrm>
              <a:off x="5672666" y="2188633"/>
              <a:ext cx="82550" cy="50800"/>
            </p14:xfrm>
          </p:contentPart>
        </mc:Choice>
        <mc:Fallback xmlns="">
          <p:pic>
            <p:nvPicPr>
              <p:cNvPr id="66" name="墨迹 65"/>
            </p:nvPicPr>
            <p:blipFill>
              <a:blip/>
            </p:blipFill>
            <p:spPr>
              <a:xfrm>
                <a:off x="5672666" y="2188633"/>
                <a:ext cx="82550" cy="50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67" name="墨迹 66"/>
              <p14:cNvContentPartPr/>
              <p14:nvPr/>
            </p14:nvContentPartPr>
            <p14:xfrm>
              <a:off x="5719233" y="2916766"/>
              <a:ext cx="220134" cy="10584"/>
            </p14:xfrm>
          </p:contentPart>
        </mc:Choice>
        <mc:Fallback xmlns="">
          <p:pic>
            <p:nvPicPr>
              <p:cNvPr id="67" name="墨迹 66"/>
            </p:nvPicPr>
            <p:blipFill>
              <a:blip/>
            </p:blipFill>
            <p:spPr>
              <a:xfrm>
                <a:off x="5719233" y="2916766"/>
                <a:ext cx="220134" cy="105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8" name="墨迹 67"/>
              <p14:cNvContentPartPr/>
              <p14:nvPr/>
            </p14:nvContentPartPr>
            <p14:xfrm>
              <a:off x="6091766" y="3365500"/>
              <a:ext cx="80434" cy="118533"/>
            </p14:xfrm>
          </p:contentPart>
        </mc:Choice>
        <mc:Fallback xmlns="">
          <p:pic>
            <p:nvPicPr>
              <p:cNvPr id="68" name="墨迹 67"/>
            </p:nvPicPr>
            <p:blipFill>
              <a:blip/>
            </p:blipFill>
            <p:spPr>
              <a:xfrm>
                <a:off x="6091766" y="3365500"/>
                <a:ext cx="80434" cy="118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69" name="墨迹 68"/>
              <p14:cNvContentPartPr/>
              <p14:nvPr/>
            </p14:nvContentPartPr>
            <p14:xfrm>
              <a:off x="6244166" y="3335866"/>
              <a:ext cx="99484" cy="122767"/>
            </p14:xfrm>
          </p:contentPart>
        </mc:Choice>
        <mc:Fallback xmlns="">
          <p:pic>
            <p:nvPicPr>
              <p:cNvPr id="69" name="墨迹 68"/>
            </p:nvPicPr>
            <p:blipFill>
              <a:blip/>
            </p:blipFill>
            <p:spPr>
              <a:xfrm>
                <a:off x="6244166" y="3335866"/>
                <a:ext cx="99484" cy="1227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70" name="墨迹 69"/>
              <p14:cNvContentPartPr/>
              <p14:nvPr/>
            </p14:nvContentPartPr>
            <p14:xfrm>
              <a:off x="2362200" y="5681133"/>
              <a:ext cx="563033" cy="21167"/>
            </p14:xfrm>
          </p:contentPart>
        </mc:Choice>
        <mc:Fallback xmlns="">
          <p:pic>
            <p:nvPicPr>
              <p:cNvPr id="70" name="墨迹 69"/>
            </p:nvPicPr>
            <p:blipFill>
              <a:blip/>
            </p:blipFill>
            <p:spPr>
              <a:xfrm>
                <a:off x="2362200" y="5681133"/>
                <a:ext cx="563033" cy="21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1" name="墨迹 70"/>
              <p14:cNvContentPartPr/>
              <p14:nvPr/>
            </p14:nvContentPartPr>
            <p14:xfrm>
              <a:off x="2353733" y="6269566"/>
              <a:ext cx="728133" cy="50800"/>
            </p14:xfrm>
          </p:contentPart>
        </mc:Choice>
        <mc:Fallback xmlns="">
          <p:pic>
            <p:nvPicPr>
              <p:cNvPr id="71" name="墨迹 70"/>
            </p:nvPicPr>
            <p:blipFill>
              <a:blip/>
            </p:blipFill>
            <p:spPr>
              <a:xfrm>
                <a:off x="2353733" y="6269566"/>
                <a:ext cx="728133" cy="50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72" name="墨迹 71"/>
              <p14:cNvContentPartPr/>
              <p14:nvPr/>
            </p14:nvContentPartPr>
            <p14:xfrm>
              <a:off x="3691466" y="5427133"/>
              <a:ext cx="190500" cy="143934"/>
            </p14:xfrm>
          </p:contentPart>
        </mc:Choice>
        <mc:Fallback xmlns="">
          <p:pic>
            <p:nvPicPr>
              <p:cNvPr id="72" name="墨迹 71"/>
            </p:nvPicPr>
            <p:blipFill>
              <a:blip/>
            </p:blipFill>
            <p:spPr>
              <a:xfrm>
                <a:off x="3691466" y="5427133"/>
                <a:ext cx="190500" cy="1439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3" name="墨迹 72"/>
              <p14:cNvContentPartPr/>
              <p14:nvPr/>
            </p14:nvContentPartPr>
            <p14:xfrm>
              <a:off x="3958166" y="5418666"/>
              <a:ext cx="118534" cy="131234"/>
            </p14:xfrm>
          </p:contentPart>
        </mc:Choice>
        <mc:Fallback xmlns="">
          <p:pic>
            <p:nvPicPr>
              <p:cNvPr id="73" name="墨迹 72"/>
            </p:nvPicPr>
            <p:blipFill>
              <a:blip/>
            </p:blipFill>
            <p:spPr>
              <a:xfrm>
                <a:off x="3958166" y="5418666"/>
                <a:ext cx="118534" cy="1312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4" name="墨迹 73"/>
              <p14:cNvContentPartPr/>
              <p14:nvPr/>
            </p14:nvContentPartPr>
            <p14:xfrm>
              <a:off x="3966633" y="5278966"/>
              <a:ext cx="152400" cy="105834"/>
            </p14:xfrm>
          </p:contentPart>
        </mc:Choice>
        <mc:Fallback xmlns="">
          <p:pic>
            <p:nvPicPr>
              <p:cNvPr id="74" name="墨迹 73"/>
            </p:nvPicPr>
            <p:blipFill>
              <a:blip/>
            </p:blipFill>
            <p:spPr>
              <a:xfrm>
                <a:off x="3966633" y="5278966"/>
                <a:ext cx="152400" cy="1058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5" name="墨迹 74"/>
              <p14:cNvContentPartPr/>
              <p14:nvPr/>
            </p14:nvContentPartPr>
            <p14:xfrm>
              <a:off x="4127500" y="5422900"/>
              <a:ext cx="21166" cy="114300"/>
            </p14:xfrm>
          </p:contentPart>
        </mc:Choice>
        <mc:Fallback xmlns="">
          <p:pic>
            <p:nvPicPr>
              <p:cNvPr id="75" name="墨迹 74"/>
            </p:nvPicPr>
            <p:blipFill>
              <a:blip/>
            </p:blipFill>
            <p:spPr>
              <a:xfrm>
                <a:off x="4127500" y="5422900"/>
                <a:ext cx="21166" cy="114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6" name="墨迹 75"/>
              <p14:cNvContentPartPr/>
              <p14:nvPr/>
            </p14:nvContentPartPr>
            <p14:xfrm>
              <a:off x="4140200" y="5350933"/>
              <a:ext cx="16933" cy="16934"/>
            </p14:xfrm>
          </p:contentPart>
        </mc:Choice>
        <mc:Fallback xmlns="">
          <p:pic>
            <p:nvPicPr>
              <p:cNvPr id="76" name="墨迹 75"/>
            </p:nvPicPr>
            <p:blipFill>
              <a:blip/>
            </p:blipFill>
            <p:spPr>
              <a:xfrm>
                <a:off x="4140200" y="5350933"/>
                <a:ext cx="16933" cy="169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7" name="墨迹 76"/>
              <p14:cNvContentPartPr/>
              <p14:nvPr/>
            </p14:nvContentPartPr>
            <p14:xfrm>
              <a:off x="4305300" y="5393266"/>
              <a:ext cx="190500" cy="148166"/>
            </p14:xfrm>
          </p:contentPart>
        </mc:Choice>
        <mc:Fallback xmlns="">
          <p:pic>
            <p:nvPicPr>
              <p:cNvPr id="77" name="墨迹 76"/>
            </p:nvPicPr>
            <p:blipFill>
              <a:blip/>
            </p:blipFill>
            <p:spPr>
              <a:xfrm>
                <a:off x="4305300" y="5393266"/>
                <a:ext cx="190500" cy="1481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8" name="墨迹 77"/>
              <p14:cNvContentPartPr/>
              <p14:nvPr/>
            </p14:nvContentPartPr>
            <p14:xfrm>
              <a:off x="4538133" y="5376333"/>
              <a:ext cx="173567" cy="148167"/>
            </p14:xfrm>
          </p:contentPart>
        </mc:Choice>
        <mc:Fallback xmlns="">
          <p:pic>
            <p:nvPicPr>
              <p:cNvPr id="78" name="墨迹 77"/>
            </p:nvPicPr>
            <p:blipFill>
              <a:blip/>
            </p:blipFill>
            <p:spPr>
              <a:xfrm>
                <a:off x="4538133" y="5376333"/>
                <a:ext cx="173567" cy="148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9" name="墨迹 78"/>
              <p14:cNvContentPartPr/>
              <p14:nvPr/>
            </p14:nvContentPartPr>
            <p14:xfrm>
              <a:off x="4720166" y="5363633"/>
              <a:ext cx="88900" cy="173567"/>
            </p14:xfrm>
          </p:contentPart>
        </mc:Choice>
        <mc:Fallback xmlns="">
          <p:pic>
            <p:nvPicPr>
              <p:cNvPr id="79" name="墨迹 78"/>
            </p:nvPicPr>
            <p:blipFill>
              <a:blip/>
            </p:blipFill>
            <p:spPr>
              <a:xfrm>
                <a:off x="4720166" y="5363633"/>
                <a:ext cx="88900" cy="173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80" name="墨迹 79"/>
              <p14:cNvContentPartPr/>
              <p14:nvPr/>
            </p14:nvContentPartPr>
            <p14:xfrm>
              <a:off x="4567766" y="5245100"/>
              <a:ext cx="93134" cy="65616"/>
            </p14:xfrm>
          </p:contentPart>
        </mc:Choice>
        <mc:Fallback xmlns="">
          <p:pic>
            <p:nvPicPr>
              <p:cNvPr id="80" name="墨迹 79"/>
            </p:nvPicPr>
            <p:blipFill>
              <a:blip/>
            </p:blipFill>
            <p:spPr>
              <a:xfrm>
                <a:off x="4567766" y="5245100"/>
                <a:ext cx="93134" cy="656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81" name="墨迹 80"/>
              <p14:cNvContentPartPr/>
              <p14:nvPr/>
            </p14:nvContentPartPr>
            <p14:xfrm>
              <a:off x="4969933" y="5369983"/>
              <a:ext cx="156633" cy="23284"/>
            </p14:xfrm>
          </p:contentPart>
        </mc:Choice>
        <mc:Fallback xmlns="">
          <p:pic>
            <p:nvPicPr>
              <p:cNvPr id="81" name="墨迹 80"/>
            </p:nvPicPr>
            <p:blipFill>
              <a:blip/>
            </p:blipFill>
            <p:spPr>
              <a:xfrm>
                <a:off x="4969933" y="5369983"/>
                <a:ext cx="156633" cy="232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82" name="墨迹 81"/>
              <p14:cNvContentPartPr/>
              <p14:nvPr/>
            </p14:nvContentPartPr>
            <p14:xfrm>
              <a:off x="5033433" y="5342466"/>
              <a:ext cx="190499" cy="169334"/>
            </p14:xfrm>
          </p:contentPart>
        </mc:Choice>
        <mc:Fallback xmlns="">
          <p:pic>
            <p:nvPicPr>
              <p:cNvPr id="82" name="墨迹 81"/>
            </p:nvPicPr>
            <p:blipFill>
              <a:blip/>
            </p:blipFill>
            <p:spPr>
              <a:xfrm>
                <a:off x="5033433" y="5342466"/>
                <a:ext cx="190499" cy="1693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83" name="墨迹 82"/>
              <p14:cNvContentPartPr/>
              <p14:nvPr/>
            </p14:nvContentPartPr>
            <p14:xfrm>
              <a:off x="5194300" y="5270500"/>
              <a:ext cx="27516" cy="14816"/>
            </p14:xfrm>
          </p:contentPart>
        </mc:Choice>
        <mc:Fallback xmlns="">
          <p:pic>
            <p:nvPicPr>
              <p:cNvPr id="83" name="墨迹 82"/>
            </p:nvPicPr>
            <p:blipFill>
              <a:blip/>
            </p:blipFill>
            <p:spPr>
              <a:xfrm>
                <a:off x="5194300" y="5270500"/>
                <a:ext cx="27516" cy="148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84" name="墨迹 83"/>
              <p14:cNvContentPartPr/>
              <p14:nvPr/>
            </p14:nvContentPartPr>
            <p14:xfrm>
              <a:off x="3445933" y="5892800"/>
              <a:ext cx="186267" cy="304800"/>
            </p14:xfrm>
          </p:contentPart>
        </mc:Choice>
        <mc:Fallback xmlns="">
          <p:pic>
            <p:nvPicPr>
              <p:cNvPr id="84" name="墨迹 83"/>
            </p:nvPicPr>
            <p:blipFill>
              <a:blip/>
            </p:blipFill>
            <p:spPr>
              <a:xfrm>
                <a:off x="3445933" y="5892800"/>
                <a:ext cx="186267" cy="304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85" name="墨迹 84"/>
              <p14:cNvContentPartPr/>
              <p14:nvPr/>
            </p14:nvContentPartPr>
            <p14:xfrm>
              <a:off x="3581400" y="6028266"/>
              <a:ext cx="97366" cy="143934"/>
            </p14:xfrm>
          </p:contentPart>
        </mc:Choice>
        <mc:Fallback xmlns="">
          <p:pic>
            <p:nvPicPr>
              <p:cNvPr id="85" name="墨迹 84"/>
            </p:nvPicPr>
            <p:blipFill>
              <a:blip/>
            </p:blipFill>
            <p:spPr>
              <a:xfrm>
                <a:off x="3581400" y="6028266"/>
                <a:ext cx="97366" cy="1439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86" name="墨迹 85"/>
              <p14:cNvContentPartPr/>
              <p14:nvPr/>
            </p14:nvContentPartPr>
            <p14:xfrm>
              <a:off x="3733800" y="6015566"/>
              <a:ext cx="93133" cy="93134"/>
            </p14:xfrm>
          </p:contentPart>
        </mc:Choice>
        <mc:Fallback xmlns="">
          <p:pic>
            <p:nvPicPr>
              <p:cNvPr id="86" name="墨迹 85"/>
            </p:nvPicPr>
            <p:blipFill>
              <a:blip/>
            </p:blipFill>
            <p:spPr>
              <a:xfrm>
                <a:off x="3733800" y="6015566"/>
                <a:ext cx="93133" cy="931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87" name="墨迹 86"/>
              <p14:cNvContentPartPr/>
              <p14:nvPr/>
            </p14:nvContentPartPr>
            <p14:xfrm>
              <a:off x="3877733" y="5926666"/>
              <a:ext cx="404283" cy="186266"/>
            </p14:xfrm>
          </p:contentPart>
        </mc:Choice>
        <mc:Fallback xmlns="">
          <p:pic>
            <p:nvPicPr>
              <p:cNvPr id="87" name="墨迹 86"/>
            </p:nvPicPr>
            <p:blipFill>
              <a:blip/>
            </p:blipFill>
            <p:spPr>
              <a:xfrm>
                <a:off x="3877733" y="5926666"/>
                <a:ext cx="404283" cy="1862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88" name="墨迹 87"/>
              <p14:cNvContentPartPr/>
              <p14:nvPr/>
            </p14:nvContentPartPr>
            <p14:xfrm>
              <a:off x="4131733" y="5958416"/>
              <a:ext cx="93133" cy="19050"/>
            </p14:xfrm>
          </p:contentPart>
        </mc:Choice>
        <mc:Fallback xmlns="">
          <p:pic>
            <p:nvPicPr>
              <p:cNvPr id="88" name="墨迹 87"/>
            </p:nvPicPr>
            <p:blipFill>
              <a:blip/>
            </p:blipFill>
            <p:spPr>
              <a:xfrm>
                <a:off x="4131733" y="5958416"/>
                <a:ext cx="93133" cy="190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89" name="墨迹 88"/>
              <p14:cNvContentPartPr/>
              <p14:nvPr/>
            </p14:nvContentPartPr>
            <p14:xfrm>
              <a:off x="4447116" y="5850466"/>
              <a:ext cx="48684" cy="114300"/>
            </p14:xfrm>
          </p:contentPart>
        </mc:Choice>
        <mc:Fallback xmlns="">
          <p:pic>
            <p:nvPicPr>
              <p:cNvPr id="89" name="墨迹 88"/>
            </p:nvPicPr>
            <p:blipFill>
              <a:blip/>
            </p:blipFill>
            <p:spPr>
              <a:xfrm>
                <a:off x="4447116" y="5850466"/>
                <a:ext cx="48684" cy="114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90" name="墨迹 89"/>
              <p14:cNvContentPartPr/>
              <p14:nvPr/>
            </p14:nvContentPartPr>
            <p14:xfrm>
              <a:off x="4432300" y="6070600"/>
              <a:ext cx="16933" cy="33866"/>
            </p14:xfrm>
          </p:contentPart>
        </mc:Choice>
        <mc:Fallback xmlns="">
          <p:pic>
            <p:nvPicPr>
              <p:cNvPr id="90" name="墨迹 89"/>
            </p:nvPicPr>
            <p:blipFill>
              <a:blip/>
            </p:blipFill>
            <p:spPr>
              <a:xfrm>
                <a:off x="4432300" y="6070600"/>
                <a:ext cx="16933" cy="33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91" name="墨迹 90"/>
              <p14:cNvContentPartPr/>
              <p14:nvPr/>
            </p14:nvContentPartPr>
            <p14:xfrm>
              <a:off x="2065866" y="2129366"/>
              <a:ext cx="1193800" cy="29634"/>
            </p14:xfrm>
          </p:contentPart>
        </mc:Choice>
        <mc:Fallback xmlns="">
          <p:pic>
            <p:nvPicPr>
              <p:cNvPr id="91" name="墨迹 90"/>
            </p:nvPicPr>
            <p:blipFill>
              <a:blip/>
            </p:blipFill>
            <p:spPr>
              <a:xfrm>
                <a:off x="2065866" y="2129366"/>
                <a:ext cx="1193800" cy="29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92" name="墨迹 91"/>
              <p14:cNvContentPartPr/>
              <p14:nvPr/>
            </p14:nvContentPartPr>
            <p14:xfrm>
              <a:off x="3551766" y="2023533"/>
              <a:ext cx="1384300" cy="228600"/>
            </p14:xfrm>
          </p:contentPart>
        </mc:Choice>
        <mc:Fallback xmlns="">
          <p:pic>
            <p:nvPicPr>
              <p:cNvPr id="92" name="墨迹 91"/>
            </p:nvPicPr>
            <p:blipFill>
              <a:blip/>
            </p:blipFill>
            <p:spPr>
              <a:xfrm>
                <a:off x="3551766" y="2023533"/>
                <a:ext cx="1384300" cy="228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93" name="墨迹 92"/>
              <p14:cNvContentPartPr/>
              <p14:nvPr/>
            </p14:nvContentPartPr>
            <p14:xfrm>
              <a:off x="2048933" y="2633133"/>
              <a:ext cx="668867" cy="46567"/>
            </p14:xfrm>
          </p:contentPart>
        </mc:Choice>
        <mc:Fallback xmlns="">
          <p:pic>
            <p:nvPicPr>
              <p:cNvPr id="93" name="墨迹 92"/>
            </p:nvPicPr>
            <p:blipFill>
              <a:blip/>
            </p:blipFill>
            <p:spPr>
              <a:xfrm>
                <a:off x="2048933" y="2633133"/>
                <a:ext cx="668867" cy="46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94" name="墨迹 93"/>
              <p14:cNvContentPartPr/>
              <p14:nvPr/>
            </p14:nvContentPartPr>
            <p14:xfrm>
              <a:off x="2099733" y="2853266"/>
              <a:ext cx="620183" cy="19050"/>
            </p14:xfrm>
          </p:contentPart>
        </mc:Choice>
        <mc:Fallback xmlns="">
          <p:pic>
            <p:nvPicPr>
              <p:cNvPr id="94" name="墨迹 93"/>
            </p:nvPicPr>
            <p:blipFill>
              <a:blip/>
            </p:blipFill>
            <p:spPr>
              <a:xfrm>
                <a:off x="2099733" y="2853266"/>
                <a:ext cx="620183" cy="190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95" name="墨迹 94"/>
              <p14:cNvContentPartPr/>
              <p14:nvPr/>
            </p14:nvContentPartPr>
            <p14:xfrm>
              <a:off x="3073400" y="2607733"/>
              <a:ext cx="165100" cy="160867"/>
            </p14:xfrm>
          </p:contentPart>
        </mc:Choice>
        <mc:Fallback xmlns="">
          <p:pic>
            <p:nvPicPr>
              <p:cNvPr id="95" name="墨迹 94"/>
            </p:nvPicPr>
            <p:blipFill>
              <a:blip/>
            </p:blipFill>
            <p:spPr>
              <a:xfrm>
                <a:off x="3073400" y="2607733"/>
                <a:ext cx="165100" cy="160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96" name="墨迹 95"/>
              <p14:cNvContentPartPr/>
              <p14:nvPr/>
            </p14:nvContentPartPr>
            <p14:xfrm>
              <a:off x="1566333" y="2078566"/>
              <a:ext cx="364067" cy="577850"/>
            </p14:xfrm>
          </p:contentPart>
        </mc:Choice>
        <mc:Fallback xmlns="">
          <p:pic>
            <p:nvPicPr>
              <p:cNvPr id="96" name="墨迹 95"/>
            </p:nvPicPr>
            <p:blipFill>
              <a:blip/>
            </p:blipFill>
            <p:spPr>
              <a:xfrm>
                <a:off x="1566333" y="2078566"/>
                <a:ext cx="364067" cy="5778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97" name="墨迹 96"/>
              <p14:cNvContentPartPr/>
              <p14:nvPr/>
            </p14:nvContentPartPr>
            <p14:xfrm>
              <a:off x="2087033" y="4313766"/>
              <a:ext cx="626533" cy="16934"/>
            </p14:xfrm>
          </p:contentPart>
        </mc:Choice>
        <mc:Fallback xmlns="">
          <p:pic>
            <p:nvPicPr>
              <p:cNvPr id="97" name="墨迹 96"/>
            </p:nvPicPr>
            <p:blipFill>
              <a:blip/>
            </p:blipFill>
            <p:spPr>
              <a:xfrm>
                <a:off x="2087033" y="4313766"/>
                <a:ext cx="626533" cy="169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98" name="墨迹 97"/>
              <p14:cNvContentPartPr/>
              <p14:nvPr/>
            </p14:nvContentPartPr>
            <p14:xfrm>
              <a:off x="3069166" y="4309533"/>
              <a:ext cx="1837267" cy="38100"/>
            </p14:xfrm>
          </p:contentPart>
        </mc:Choice>
        <mc:Fallback xmlns="">
          <p:pic>
            <p:nvPicPr>
              <p:cNvPr id="98" name="墨迹 97"/>
            </p:nvPicPr>
            <p:blipFill>
              <a:blip/>
            </p:blipFill>
            <p:spPr>
              <a:xfrm>
                <a:off x="3069166" y="4309533"/>
                <a:ext cx="1837267" cy="38100"/>
              </a:xfrm>
              <a:prstGeom prst="rect"/>
            </p:spPr>
          </p:pic>
        </mc:Fallback>
      </mc:AlternateContent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2895" y="488315"/>
            <a:ext cx="8749030" cy="560832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Yamamoto: David, do you have anything to do with me?</a:t>
            </a:r>
          </a:p>
          <a:p>
            <a:pPr>
              <a:lnSpc>
                <a:spcPct val="100000"/>
              </a:lnSpc>
            </a:pPr>
            <a:r>
              <a:rPr lang="zh-CN" altLang="en-US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David: I go to the library to borrow books.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I </a:t>
            </a:r>
            <a:r>
              <a:rPr lang="en-US" altLang="zh-CN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don’t know how to</a:t>
            </a:r>
            <a:r>
              <a:rPr lang="zh-CN" altLang="en-US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 input Chinese characters</a:t>
            </a:r>
            <a:r>
              <a:rPr lang="en-US" altLang="zh-CN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 and</a:t>
            </a:r>
            <a:r>
              <a:rPr lang="zh-CN" altLang="en-US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 use the computer there to look up books.</a:t>
            </a:r>
            <a:r>
              <a:rPr lang="en-US" altLang="zh-CN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Do you know how?</a:t>
            </a:r>
          </a:p>
          <a:p>
            <a:pPr>
              <a:lnSpc>
                <a:spcPct val="100000"/>
              </a:lnSpc>
            </a:pPr>
            <a:r>
              <a:rPr lang="zh-CN" altLang="en-US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Yamamoto: Neither do I. Tanaka, how about you?</a:t>
            </a:r>
          </a:p>
          <a:p>
            <a:pPr>
              <a:lnSpc>
                <a:spcPct val="100000"/>
              </a:lnSpc>
            </a:pPr>
            <a:r>
              <a:rPr lang="zh-CN" altLang="en-US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Tanaka: I know Pinyin input method.</a:t>
            </a:r>
          </a:p>
          <a:p>
            <a:pPr>
              <a:lnSpc>
                <a:spcPct val="100000"/>
              </a:lnSpc>
            </a:pPr>
            <a:r>
              <a:rPr lang="zh-CN" altLang="en-US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David: Can you teach me.</a:t>
            </a:r>
          </a:p>
          <a:p>
            <a:pPr>
              <a:lnSpc>
                <a:spcPct val="100000"/>
              </a:lnSpc>
            </a:pPr>
            <a:r>
              <a:rPr lang="zh-CN" altLang="en-US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Tanaka: No problem.</a:t>
            </a:r>
          </a:p>
          <a:p>
            <a:pPr>
              <a:lnSpc>
                <a:spcPct val="100000"/>
              </a:lnSpc>
            </a:pPr>
            <a:r>
              <a:rPr lang="zh-CN" altLang="en-US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David: </a:t>
            </a:r>
            <a:r>
              <a:rPr lang="en-US" altLang="zh-CN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G</a:t>
            </a:r>
            <a:r>
              <a:rPr lang="zh-CN" altLang="en-US" sz="2800">
                <a:solidFill>
                  <a:schemeClr val="tx1"/>
                </a:solidFill>
                <a:latin typeface="Times New Roman" charset="0"/>
                <a:ea typeface="微软雅黑" charset="-122"/>
                <a:cs typeface="Times New Roman" charset="0"/>
              </a:rPr>
              <a:t>reat！</a:t>
            </a: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zh-CN"/>
              <a:t>空白演示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单击输入您的封面副标题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rcRect b="2688"/>
          <a:stretch>
            <a:fillRect/>
          </a:stretch>
        </p:blipFill>
        <p:spPr>
          <a:xfrm>
            <a:off x="196215" y="735965"/>
            <a:ext cx="8592185" cy="559244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791970" y="914400"/>
            <a:ext cx="34899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rgbClr val="C00000"/>
                </a:solidFill>
                <a:latin typeface="Times New Roman" charset="0"/>
                <a:cs typeface="Times New Roman" charset="0"/>
              </a:rPr>
              <a:t>to input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墨迹 5"/>
              <p14:cNvContentPartPr/>
              <p14:nvPr/>
            </p14:nvContentPartPr>
            <p14:xfrm>
              <a:off x="369358" y="668998"/>
              <a:ext cx="109008" cy="173964"/>
            </p14:xfrm>
          </p:contentPart>
        </mc:Choice>
        <mc:Fallback xmlns="">
          <p:pic>
            <p:nvPicPr>
              <p:cNvPr id="6" name="墨迹 5"/>
            </p:nvPicPr>
            <p:blipFill>
              <a:blip/>
            </p:blipFill>
            <p:spPr>
              <a:xfrm>
                <a:off x="369358" y="668998"/>
                <a:ext cx="109008" cy="17396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墨迹 6"/>
              <p14:cNvContentPartPr/>
              <p14:nvPr/>
            </p14:nvContentPartPr>
            <p14:xfrm>
              <a:off x="517921" y="554566"/>
              <a:ext cx="111258" cy="290513"/>
            </p14:xfrm>
          </p:contentPart>
        </mc:Choice>
        <mc:Fallback xmlns="">
          <p:pic>
            <p:nvPicPr>
              <p:cNvPr id="7" name="墨迹 6"/>
            </p:nvPicPr>
            <p:blipFill>
              <a:blip/>
            </p:blipFill>
            <p:spPr>
              <a:xfrm>
                <a:off x="517921" y="554566"/>
                <a:ext cx="111258" cy="29051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墨迹 7"/>
              <p14:cNvContentPartPr/>
              <p14:nvPr/>
            </p14:nvContentPartPr>
            <p14:xfrm>
              <a:off x="715433" y="698500"/>
              <a:ext cx="133747" cy="132291"/>
            </p14:xfrm>
          </p:contentPart>
        </mc:Choice>
        <mc:Fallback xmlns="">
          <p:pic>
            <p:nvPicPr>
              <p:cNvPr id="8" name="墨迹 7"/>
            </p:nvPicPr>
            <p:blipFill>
              <a:blip/>
            </p:blipFill>
            <p:spPr>
              <a:xfrm>
                <a:off x="715433" y="698500"/>
                <a:ext cx="133747" cy="132291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墨迹 8"/>
              <p14:cNvContentPartPr/>
              <p14:nvPr/>
            </p14:nvContentPartPr>
            <p14:xfrm>
              <a:off x="732895" y="571500"/>
              <a:ext cx="168805" cy="25400"/>
            </p14:xfrm>
          </p:contentPart>
        </mc:Choice>
        <mc:Fallback xmlns="">
          <p:pic>
            <p:nvPicPr>
              <p:cNvPr id="9" name="墨迹 8"/>
            </p:nvPicPr>
            <p:blipFill>
              <a:blip/>
            </p:blipFill>
            <p:spPr>
              <a:xfrm>
                <a:off x="732895" y="571500"/>
                <a:ext cx="168805" cy="25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" name="墨迹 9"/>
              <p14:cNvContentPartPr/>
              <p14:nvPr/>
            </p14:nvContentPartPr>
            <p14:xfrm>
              <a:off x="1168400" y="715433"/>
              <a:ext cx="86783" cy="149225"/>
            </p14:xfrm>
          </p:contentPart>
        </mc:Choice>
        <mc:Fallback xmlns="">
          <p:pic>
            <p:nvPicPr>
              <p:cNvPr id="10" name="墨迹 9"/>
            </p:nvPicPr>
            <p:blipFill>
              <a:blip/>
            </p:blipFill>
            <p:spPr>
              <a:xfrm>
                <a:off x="1168400" y="715433"/>
                <a:ext cx="86783" cy="14922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墨迹 10"/>
              <p14:cNvContentPartPr/>
              <p14:nvPr/>
            </p14:nvContentPartPr>
            <p14:xfrm>
              <a:off x="1325033" y="723900"/>
              <a:ext cx="131233" cy="147637"/>
            </p14:xfrm>
          </p:contentPart>
        </mc:Choice>
        <mc:Fallback xmlns="">
          <p:pic>
            <p:nvPicPr>
              <p:cNvPr id="11" name="墨迹 10"/>
            </p:nvPicPr>
            <p:blipFill>
              <a:blip/>
            </p:blipFill>
            <p:spPr>
              <a:xfrm>
                <a:off x="1325033" y="723900"/>
                <a:ext cx="131233" cy="14763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墨迹 11"/>
              <p14:cNvContentPartPr/>
              <p14:nvPr/>
            </p14:nvContentPartPr>
            <p14:xfrm>
              <a:off x="1325033" y="550333"/>
              <a:ext cx="150283" cy="112183"/>
            </p14:xfrm>
          </p:contentPart>
        </mc:Choice>
        <mc:Fallback xmlns="">
          <p:pic>
            <p:nvPicPr>
              <p:cNvPr id="12" name="墨迹 11"/>
            </p:nvPicPr>
            <p:blipFill>
              <a:blip/>
            </p:blipFill>
            <p:spPr>
              <a:xfrm>
                <a:off x="1325033" y="550333"/>
                <a:ext cx="150283" cy="1121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墨迹 12"/>
              <p14:cNvContentPartPr/>
              <p14:nvPr/>
            </p14:nvContentPartPr>
            <p14:xfrm>
              <a:off x="2247900" y="1346200"/>
              <a:ext cx="514350" cy="25400"/>
            </p14:xfrm>
          </p:contentPart>
        </mc:Choice>
        <mc:Fallback xmlns="">
          <p:pic>
            <p:nvPicPr>
              <p:cNvPr id="13" name="墨迹 12"/>
            </p:nvPicPr>
            <p:blipFill>
              <a:blip/>
            </p:blipFill>
            <p:spPr>
              <a:xfrm>
                <a:off x="2247900" y="1346200"/>
                <a:ext cx="514350" cy="25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墨迹 13"/>
              <p14:cNvContentPartPr/>
              <p14:nvPr/>
            </p14:nvContentPartPr>
            <p14:xfrm>
              <a:off x="3615266" y="2667000"/>
              <a:ext cx="1365250" cy="38100"/>
            </p14:xfrm>
          </p:contentPart>
        </mc:Choice>
        <mc:Fallback xmlns="">
          <p:pic>
            <p:nvPicPr>
              <p:cNvPr id="14" name="墨迹 13"/>
            </p:nvPicPr>
            <p:blipFill>
              <a:blip/>
            </p:blipFill>
            <p:spPr>
              <a:xfrm>
                <a:off x="3615266" y="2667000"/>
                <a:ext cx="1365250" cy="38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5" name="墨迹 14"/>
              <p14:cNvContentPartPr/>
              <p14:nvPr/>
            </p14:nvContentPartPr>
            <p14:xfrm>
              <a:off x="4665133" y="1595966"/>
              <a:ext cx="143933" cy="397934"/>
            </p14:xfrm>
          </p:contentPart>
        </mc:Choice>
        <mc:Fallback xmlns="">
          <p:pic>
            <p:nvPicPr>
              <p:cNvPr id="15" name="墨迹 14"/>
            </p:nvPicPr>
            <p:blipFill>
              <a:blip/>
            </p:blipFill>
            <p:spPr>
              <a:xfrm>
                <a:off x="4665133" y="1595966"/>
                <a:ext cx="143933" cy="3979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" name="墨迹 15"/>
              <p14:cNvContentPartPr/>
              <p14:nvPr/>
            </p14:nvContentPartPr>
            <p14:xfrm>
              <a:off x="4618566" y="1750483"/>
              <a:ext cx="194734" cy="19050"/>
            </p14:xfrm>
          </p:contentPart>
        </mc:Choice>
        <mc:Fallback xmlns="">
          <p:pic>
            <p:nvPicPr>
              <p:cNvPr id="16" name="墨迹 15"/>
            </p:nvPicPr>
            <p:blipFill>
              <a:blip/>
            </p:blipFill>
            <p:spPr>
              <a:xfrm>
                <a:off x="4618566" y="1750483"/>
                <a:ext cx="194734" cy="190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墨迹 16"/>
              <p14:cNvContentPartPr/>
              <p14:nvPr/>
            </p14:nvContentPartPr>
            <p14:xfrm>
              <a:off x="4842933" y="1756833"/>
              <a:ext cx="114300" cy="169333"/>
            </p14:xfrm>
          </p:contentPart>
        </mc:Choice>
        <mc:Fallback xmlns="">
          <p:pic>
            <p:nvPicPr>
              <p:cNvPr id="17" name="墨迹 16"/>
            </p:nvPicPr>
            <p:blipFill>
              <a:blip/>
            </p:blipFill>
            <p:spPr>
              <a:xfrm>
                <a:off x="4842933" y="1756833"/>
                <a:ext cx="114300" cy="169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8" name="墨迹 17"/>
              <p14:cNvContentPartPr/>
              <p14:nvPr/>
            </p14:nvContentPartPr>
            <p14:xfrm>
              <a:off x="4881033" y="1583266"/>
              <a:ext cx="177800" cy="105834"/>
            </p14:xfrm>
          </p:contentPart>
        </mc:Choice>
        <mc:Fallback xmlns="">
          <p:pic>
            <p:nvPicPr>
              <p:cNvPr id="18" name="墨迹 17"/>
            </p:nvPicPr>
            <p:blipFill>
              <a:blip/>
            </p:blipFill>
            <p:spPr>
              <a:xfrm>
                <a:off x="4881033" y="1583266"/>
                <a:ext cx="177800" cy="1058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9" name="墨迹 18"/>
              <p14:cNvContentPartPr/>
              <p14:nvPr/>
            </p14:nvContentPartPr>
            <p14:xfrm>
              <a:off x="3572933" y="4275666"/>
              <a:ext cx="846667" cy="42334"/>
            </p14:xfrm>
          </p:contentPart>
        </mc:Choice>
        <mc:Fallback xmlns="">
          <p:pic>
            <p:nvPicPr>
              <p:cNvPr id="19" name="墨迹 18"/>
            </p:nvPicPr>
            <p:blipFill>
              <a:blip/>
            </p:blipFill>
            <p:spPr>
              <a:xfrm>
                <a:off x="3572933" y="4275666"/>
                <a:ext cx="846667" cy="423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" name="墨迹 19"/>
              <p14:cNvContentPartPr/>
              <p14:nvPr/>
            </p14:nvContentPartPr>
            <p14:xfrm>
              <a:off x="3429000" y="3191933"/>
              <a:ext cx="105833" cy="325967"/>
            </p14:xfrm>
          </p:contentPart>
        </mc:Choice>
        <mc:Fallback xmlns="">
          <p:pic>
            <p:nvPicPr>
              <p:cNvPr id="20" name="墨迹 19"/>
            </p:nvPicPr>
            <p:blipFill>
              <a:blip/>
            </p:blipFill>
            <p:spPr>
              <a:xfrm>
                <a:off x="3429000" y="3191933"/>
                <a:ext cx="105833" cy="3259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1" name="墨迹 20"/>
              <p14:cNvContentPartPr/>
              <p14:nvPr/>
            </p14:nvContentPartPr>
            <p14:xfrm>
              <a:off x="3452283" y="3158066"/>
              <a:ext cx="129117" cy="190500"/>
            </p14:xfrm>
          </p:contentPart>
        </mc:Choice>
        <mc:Fallback xmlns="">
          <p:pic>
            <p:nvPicPr>
              <p:cNvPr id="21" name="墨迹 20"/>
            </p:nvPicPr>
            <p:blipFill>
              <a:blip/>
            </p:blipFill>
            <p:spPr>
              <a:xfrm>
                <a:off x="3452283" y="3158066"/>
                <a:ext cx="129117" cy="190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2" name="墨迹 21"/>
              <p14:cNvContentPartPr/>
              <p14:nvPr/>
            </p14:nvContentPartPr>
            <p14:xfrm>
              <a:off x="3659716" y="3175000"/>
              <a:ext cx="65617" cy="107950"/>
            </p14:xfrm>
          </p:contentPart>
        </mc:Choice>
        <mc:Fallback xmlns="">
          <p:pic>
            <p:nvPicPr>
              <p:cNvPr id="22" name="墨迹 21"/>
            </p:nvPicPr>
            <p:blipFill>
              <a:blip/>
            </p:blipFill>
            <p:spPr>
              <a:xfrm>
                <a:off x="3659716" y="3175000"/>
                <a:ext cx="65617" cy="1079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3" name="墨迹 22"/>
              <p14:cNvContentPartPr/>
              <p14:nvPr/>
            </p14:nvContentPartPr>
            <p14:xfrm>
              <a:off x="3704166" y="3073400"/>
              <a:ext cx="44450" cy="21166"/>
            </p14:xfrm>
          </p:contentPart>
        </mc:Choice>
        <mc:Fallback xmlns="">
          <p:pic>
            <p:nvPicPr>
              <p:cNvPr id="23" name="墨迹 22"/>
            </p:nvPicPr>
            <p:blipFill>
              <a:blip/>
            </p:blipFill>
            <p:spPr>
              <a:xfrm>
                <a:off x="3704166" y="3073400"/>
                <a:ext cx="44450" cy="211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4" name="墨迹 23"/>
              <p14:cNvContentPartPr/>
              <p14:nvPr/>
            </p14:nvContentPartPr>
            <p14:xfrm>
              <a:off x="3640666" y="3077633"/>
              <a:ext cx="194734" cy="4233"/>
            </p14:xfrm>
          </p:contentPart>
        </mc:Choice>
        <mc:Fallback xmlns="">
          <p:pic>
            <p:nvPicPr>
              <p:cNvPr id="24" name="墨迹 23"/>
            </p:nvPicPr>
            <p:blipFill>
              <a:blip/>
            </p:blipFill>
            <p:spPr>
              <a:xfrm>
                <a:off x="3640666" y="3077633"/>
                <a:ext cx="194734" cy="42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5" name="墨迹 24"/>
              <p14:cNvContentPartPr/>
              <p14:nvPr/>
            </p14:nvContentPartPr>
            <p14:xfrm>
              <a:off x="3784600" y="3179233"/>
              <a:ext cx="122766" cy="122767"/>
            </p14:xfrm>
          </p:contentPart>
        </mc:Choice>
        <mc:Fallback xmlns="">
          <p:pic>
            <p:nvPicPr>
              <p:cNvPr id="25" name="墨迹 24"/>
            </p:nvPicPr>
            <p:blipFill>
              <a:blip/>
            </p:blipFill>
            <p:spPr>
              <a:xfrm>
                <a:off x="3784600" y="3179233"/>
                <a:ext cx="122766" cy="1227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6" name="墨迹 25"/>
              <p14:cNvContentPartPr/>
              <p14:nvPr/>
            </p14:nvContentPartPr>
            <p14:xfrm>
              <a:off x="4127500" y="3170766"/>
              <a:ext cx="44450" cy="156634"/>
            </p14:xfrm>
          </p:contentPart>
        </mc:Choice>
        <mc:Fallback xmlns="">
          <p:pic>
            <p:nvPicPr>
              <p:cNvPr id="26" name="墨迹 25"/>
            </p:nvPicPr>
            <p:blipFill>
              <a:blip/>
            </p:blipFill>
            <p:spPr>
              <a:xfrm>
                <a:off x="4127500" y="3170766"/>
                <a:ext cx="44450" cy="156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7" name="墨迹 26"/>
              <p14:cNvContentPartPr/>
              <p14:nvPr/>
            </p14:nvContentPartPr>
            <p14:xfrm>
              <a:off x="4051300" y="3158066"/>
              <a:ext cx="220133" cy="359834"/>
            </p14:xfrm>
          </p:contentPart>
        </mc:Choice>
        <mc:Fallback xmlns="">
          <p:pic>
            <p:nvPicPr>
              <p:cNvPr id="27" name="墨迹 26"/>
            </p:nvPicPr>
            <p:blipFill>
              <a:blip/>
            </p:blipFill>
            <p:spPr>
              <a:xfrm>
                <a:off x="4051300" y="3158066"/>
                <a:ext cx="220133" cy="3598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8" name="墨迹 27"/>
              <p14:cNvContentPartPr/>
              <p14:nvPr/>
            </p14:nvContentPartPr>
            <p14:xfrm>
              <a:off x="4301066" y="3187700"/>
              <a:ext cx="33867" cy="139700"/>
            </p14:xfrm>
          </p:contentPart>
        </mc:Choice>
        <mc:Fallback xmlns="">
          <p:pic>
            <p:nvPicPr>
              <p:cNvPr id="28" name="墨迹 27"/>
            </p:nvPicPr>
            <p:blipFill>
              <a:blip/>
            </p:blipFill>
            <p:spPr>
              <a:xfrm>
                <a:off x="4301066" y="3187700"/>
                <a:ext cx="33867" cy="139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9" name="墨迹 28"/>
              <p14:cNvContentPartPr/>
              <p14:nvPr/>
            </p14:nvContentPartPr>
            <p14:xfrm>
              <a:off x="4301066" y="3103033"/>
              <a:ext cx="107950" cy="2117"/>
            </p14:xfrm>
          </p:contentPart>
        </mc:Choice>
        <mc:Fallback xmlns="">
          <p:pic>
            <p:nvPicPr>
              <p:cNvPr id="29" name="墨迹 28"/>
            </p:nvPicPr>
            <p:blipFill>
              <a:blip/>
            </p:blipFill>
            <p:spPr>
              <a:xfrm>
                <a:off x="4301066" y="3103033"/>
                <a:ext cx="107950" cy="21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0" name="墨迹 29"/>
              <p14:cNvContentPartPr/>
              <p14:nvPr/>
            </p14:nvContentPartPr>
            <p14:xfrm>
              <a:off x="4411133" y="3162300"/>
              <a:ext cx="118533" cy="173566"/>
            </p14:xfrm>
          </p:contentPart>
        </mc:Choice>
        <mc:Fallback xmlns="">
          <p:pic>
            <p:nvPicPr>
              <p:cNvPr id="30" name="墨迹 29"/>
            </p:nvPicPr>
            <p:blipFill>
              <a:blip/>
            </p:blipFill>
            <p:spPr>
              <a:xfrm>
                <a:off x="4411133" y="3162300"/>
                <a:ext cx="118533" cy="1735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31" name="墨迹 30"/>
              <p14:cNvContentPartPr/>
              <p14:nvPr/>
            </p14:nvContentPartPr>
            <p14:xfrm>
              <a:off x="3479800" y="5763683"/>
              <a:ext cx="973666" cy="48684"/>
            </p14:xfrm>
          </p:contentPart>
        </mc:Choice>
        <mc:Fallback xmlns="">
          <p:pic>
            <p:nvPicPr>
              <p:cNvPr id="31" name="墨迹 30"/>
            </p:nvPicPr>
            <p:blipFill>
              <a:blip/>
            </p:blipFill>
            <p:spPr>
              <a:xfrm>
                <a:off x="3479800" y="5763683"/>
                <a:ext cx="973666" cy="486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2" name="墨迹 31"/>
              <p14:cNvContentPartPr/>
              <p14:nvPr/>
            </p14:nvContentPartPr>
            <p14:xfrm>
              <a:off x="4766733" y="5740400"/>
              <a:ext cx="855133" cy="25400"/>
            </p14:xfrm>
          </p:contentPart>
        </mc:Choice>
        <mc:Fallback xmlns="">
          <p:pic>
            <p:nvPicPr>
              <p:cNvPr id="32" name="墨迹 31"/>
            </p:nvPicPr>
            <p:blipFill>
              <a:blip/>
            </p:blipFill>
            <p:spPr>
              <a:xfrm>
                <a:off x="4766733" y="5740400"/>
                <a:ext cx="855133" cy="25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33" name="墨迹 32"/>
              <p14:cNvContentPartPr/>
              <p14:nvPr/>
            </p14:nvContentPartPr>
            <p14:xfrm>
              <a:off x="4567766" y="4732866"/>
              <a:ext cx="118534" cy="287867"/>
            </p14:xfrm>
          </p:contentPart>
        </mc:Choice>
        <mc:Fallback xmlns="">
          <p:pic>
            <p:nvPicPr>
              <p:cNvPr id="33" name="墨迹 32"/>
            </p:nvPicPr>
            <p:blipFill>
              <a:blip/>
            </p:blipFill>
            <p:spPr>
              <a:xfrm>
                <a:off x="4567766" y="4732866"/>
                <a:ext cx="118534" cy="287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4" name="墨迹 33"/>
              <p14:cNvContentPartPr/>
              <p14:nvPr/>
            </p14:nvContentPartPr>
            <p14:xfrm>
              <a:off x="4737100" y="4842933"/>
              <a:ext cx="127000" cy="146050"/>
            </p14:xfrm>
          </p:contentPart>
        </mc:Choice>
        <mc:Fallback xmlns="">
          <p:pic>
            <p:nvPicPr>
              <p:cNvPr id="34" name="墨迹 33"/>
            </p:nvPicPr>
            <p:blipFill>
              <a:blip/>
            </p:blipFill>
            <p:spPr>
              <a:xfrm>
                <a:off x="4737100" y="4842933"/>
                <a:ext cx="127000" cy="1460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35" name="墨迹 34"/>
              <p14:cNvContentPartPr/>
              <p14:nvPr/>
            </p14:nvContentPartPr>
            <p14:xfrm>
              <a:off x="4923366" y="4817533"/>
              <a:ext cx="122767" cy="173567"/>
            </p14:xfrm>
          </p:contentPart>
        </mc:Choice>
        <mc:Fallback xmlns="">
          <p:pic>
            <p:nvPicPr>
              <p:cNvPr id="35" name="墨迹 34"/>
            </p:nvPicPr>
            <p:blipFill>
              <a:blip/>
            </p:blipFill>
            <p:spPr>
              <a:xfrm>
                <a:off x="4923366" y="4817533"/>
                <a:ext cx="122767" cy="173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6" name="墨迹 35"/>
              <p14:cNvContentPartPr/>
              <p14:nvPr/>
            </p14:nvContentPartPr>
            <p14:xfrm>
              <a:off x="4762500" y="4673600"/>
              <a:ext cx="112183" cy="127000"/>
            </p14:xfrm>
          </p:contentPart>
        </mc:Choice>
        <mc:Fallback xmlns="">
          <p:pic>
            <p:nvPicPr>
              <p:cNvPr id="36" name="墨迹 35"/>
            </p:nvPicPr>
            <p:blipFill>
              <a:blip/>
            </p:blipFill>
            <p:spPr>
              <a:xfrm>
                <a:off x="4762500" y="4673600"/>
                <a:ext cx="112183" cy="127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37" name="墨迹 36"/>
              <p14:cNvContentPartPr/>
              <p14:nvPr/>
            </p14:nvContentPartPr>
            <p14:xfrm>
              <a:off x="5304366" y="4893733"/>
              <a:ext cx="162984" cy="118533"/>
            </p14:xfrm>
          </p:contentPart>
        </mc:Choice>
        <mc:Fallback xmlns="">
          <p:pic>
            <p:nvPicPr>
              <p:cNvPr id="37" name="墨迹 36"/>
            </p:nvPicPr>
            <p:blipFill>
              <a:blip/>
            </p:blipFill>
            <p:spPr>
              <a:xfrm>
                <a:off x="5304366" y="4893733"/>
                <a:ext cx="162984" cy="118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8" name="墨迹 37"/>
              <p14:cNvContentPartPr/>
              <p14:nvPr/>
            </p14:nvContentPartPr>
            <p14:xfrm>
              <a:off x="5513916" y="4893733"/>
              <a:ext cx="14816" cy="86783"/>
            </p14:xfrm>
          </p:contentPart>
        </mc:Choice>
        <mc:Fallback xmlns="">
          <p:pic>
            <p:nvPicPr>
              <p:cNvPr id="38" name="墨迹 37"/>
            </p:nvPicPr>
            <p:blipFill>
              <a:blip/>
            </p:blipFill>
            <p:spPr>
              <a:xfrm>
                <a:off x="5513916" y="4893733"/>
                <a:ext cx="14816" cy="867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39" name="墨迹 38"/>
              <p14:cNvContentPartPr/>
              <p14:nvPr/>
            </p14:nvContentPartPr>
            <p14:xfrm>
              <a:off x="5465233" y="4779433"/>
              <a:ext cx="120650" cy="78317"/>
            </p14:xfrm>
          </p:contentPart>
        </mc:Choice>
        <mc:Fallback xmlns="">
          <p:pic>
            <p:nvPicPr>
              <p:cNvPr id="39" name="墨迹 38"/>
            </p:nvPicPr>
            <p:blipFill>
              <a:blip/>
            </p:blipFill>
            <p:spPr>
              <a:xfrm>
                <a:off x="5465233" y="4779433"/>
                <a:ext cx="120650" cy="783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0" name="墨迹 39"/>
              <p14:cNvContentPartPr/>
              <p14:nvPr/>
            </p14:nvContentPartPr>
            <p14:xfrm>
              <a:off x="5765800" y="935566"/>
              <a:ext cx="245533" cy="67734"/>
            </p14:xfrm>
          </p:contentPart>
        </mc:Choice>
        <mc:Fallback xmlns="">
          <p:pic>
            <p:nvPicPr>
              <p:cNvPr id="40" name="墨迹 39"/>
            </p:nvPicPr>
            <p:blipFill>
              <a:blip/>
            </p:blipFill>
            <p:spPr>
              <a:xfrm>
                <a:off x="5765800" y="935566"/>
                <a:ext cx="245533" cy="677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41" name="墨迹 40"/>
              <p14:cNvContentPartPr/>
              <p14:nvPr/>
            </p14:nvContentPartPr>
            <p14:xfrm>
              <a:off x="5791200" y="859366"/>
              <a:ext cx="207433" cy="317500"/>
            </p14:xfrm>
          </p:contentPart>
        </mc:Choice>
        <mc:Fallback xmlns="">
          <p:pic>
            <p:nvPicPr>
              <p:cNvPr id="41" name="墨迹 40"/>
            </p:nvPicPr>
            <p:blipFill>
              <a:blip/>
            </p:blipFill>
            <p:spPr>
              <a:xfrm>
                <a:off x="5791200" y="859366"/>
                <a:ext cx="207433" cy="317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2" name="墨迹 41"/>
              <p14:cNvContentPartPr/>
              <p14:nvPr/>
            </p14:nvContentPartPr>
            <p14:xfrm>
              <a:off x="5719233" y="1250950"/>
              <a:ext cx="275167" cy="129116"/>
            </p14:xfrm>
          </p:contentPart>
        </mc:Choice>
        <mc:Fallback xmlns="">
          <p:pic>
            <p:nvPicPr>
              <p:cNvPr id="42" name="墨迹 41"/>
            </p:nvPicPr>
            <p:blipFill>
              <a:blip/>
            </p:blipFill>
            <p:spPr>
              <a:xfrm>
                <a:off x="5719233" y="1250950"/>
                <a:ext cx="275167" cy="1291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43" name="墨迹 42"/>
              <p14:cNvContentPartPr/>
              <p14:nvPr/>
            </p14:nvContentPartPr>
            <p14:xfrm>
              <a:off x="5884333" y="1066800"/>
              <a:ext cx="33867" cy="478366"/>
            </p14:xfrm>
          </p:contentPart>
        </mc:Choice>
        <mc:Fallback xmlns="">
          <p:pic>
            <p:nvPicPr>
              <p:cNvPr id="43" name="墨迹 42"/>
            </p:nvPicPr>
            <p:blipFill>
              <a:blip/>
            </p:blipFill>
            <p:spPr>
              <a:xfrm>
                <a:off x="5884333" y="1066800"/>
                <a:ext cx="33867" cy="4783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4" name="墨迹 43"/>
              <p14:cNvContentPartPr/>
              <p14:nvPr/>
            </p14:nvContentPartPr>
            <p14:xfrm>
              <a:off x="6055783" y="884766"/>
              <a:ext cx="188384" cy="279400"/>
            </p14:xfrm>
          </p:contentPart>
        </mc:Choice>
        <mc:Fallback xmlns="">
          <p:pic>
            <p:nvPicPr>
              <p:cNvPr id="44" name="墨迹 43"/>
            </p:nvPicPr>
            <p:blipFill>
              <a:blip/>
            </p:blipFill>
            <p:spPr>
              <a:xfrm>
                <a:off x="6055783" y="884766"/>
                <a:ext cx="188384" cy="279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45" name="墨迹 44"/>
              <p14:cNvContentPartPr/>
              <p14:nvPr/>
            </p14:nvContentPartPr>
            <p14:xfrm>
              <a:off x="6227233" y="876300"/>
              <a:ext cx="245534" cy="162983"/>
            </p14:xfrm>
          </p:contentPart>
        </mc:Choice>
        <mc:Fallback xmlns="">
          <p:pic>
            <p:nvPicPr>
              <p:cNvPr id="45" name="墨迹 44"/>
            </p:nvPicPr>
            <p:blipFill>
              <a:blip/>
            </p:blipFill>
            <p:spPr>
              <a:xfrm>
                <a:off x="6227233" y="876300"/>
                <a:ext cx="245534" cy="1629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6" name="墨迹 45"/>
              <p14:cNvContentPartPr/>
              <p14:nvPr/>
            </p14:nvContentPartPr>
            <p14:xfrm>
              <a:off x="6184900" y="1049866"/>
              <a:ext cx="160866" cy="46567"/>
            </p14:xfrm>
          </p:contentPart>
        </mc:Choice>
        <mc:Fallback xmlns="">
          <p:pic>
            <p:nvPicPr>
              <p:cNvPr id="46" name="墨迹 45"/>
            </p:nvPicPr>
            <p:blipFill>
              <a:blip/>
            </p:blipFill>
            <p:spPr>
              <a:xfrm>
                <a:off x="6184900" y="1049866"/>
                <a:ext cx="160866" cy="46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47" name="墨迹 46"/>
              <p14:cNvContentPartPr/>
              <p14:nvPr/>
            </p14:nvContentPartPr>
            <p14:xfrm>
              <a:off x="6460066" y="1045633"/>
              <a:ext cx="82550" cy="19050"/>
            </p14:xfrm>
          </p:contentPart>
        </mc:Choice>
        <mc:Fallback xmlns="">
          <p:pic>
            <p:nvPicPr>
              <p:cNvPr id="47" name="墨迹 46"/>
            </p:nvPicPr>
            <p:blipFill>
              <a:blip/>
            </p:blipFill>
            <p:spPr>
              <a:xfrm>
                <a:off x="6460066" y="1045633"/>
                <a:ext cx="82550" cy="190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8" name="墨迹 47"/>
              <p14:cNvContentPartPr/>
              <p14:nvPr/>
            </p14:nvContentPartPr>
            <p14:xfrm>
              <a:off x="6108700" y="1223433"/>
              <a:ext cx="29633" cy="304800"/>
            </p14:xfrm>
          </p:contentPart>
        </mc:Choice>
        <mc:Fallback xmlns="">
          <p:pic>
            <p:nvPicPr>
              <p:cNvPr id="48" name="墨迹 47"/>
            </p:nvPicPr>
            <p:blipFill>
              <a:blip/>
            </p:blipFill>
            <p:spPr>
              <a:xfrm>
                <a:off x="6108700" y="1223433"/>
                <a:ext cx="29633" cy="304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49" name="墨迹 48"/>
              <p14:cNvContentPartPr/>
              <p14:nvPr/>
            </p14:nvContentPartPr>
            <p14:xfrm>
              <a:off x="6129866" y="1206500"/>
              <a:ext cx="131234" cy="296333"/>
            </p14:xfrm>
          </p:contentPart>
        </mc:Choice>
        <mc:Fallback xmlns="">
          <p:pic>
            <p:nvPicPr>
              <p:cNvPr id="49" name="墨迹 48"/>
            </p:nvPicPr>
            <p:blipFill>
              <a:blip/>
            </p:blipFill>
            <p:spPr>
              <a:xfrm>
                <a:off x="6129866" y="1206500"/>
                <a:ext cx="131234" cy="296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50" name="墨迹 49"/>
              <p14:cNvContentPartPr/>
              <p14:nvPr/>
            </p14:nvContentPartPr>
            <p14:xfrm>
              <a:off x="6121400" y="1295400"/>
              <a:ext cx="101600" cy="42333"/>
            </p14:xfrm>
          </p:contentPart>
        </mc:Choice>
        <mc:Fallback xmlns="">
          <p:pic>
            <p:nvPicPr>
              <p:cNvPr id="50" name="墨迹 49"/>
            </p:nvPicPr>
            <p:blipFill>
              <a:blip/>
            </p:blipFill>
            <p:spPr>
              <a:xfrm>
                <a:off x="6121400" y="1295400"/>
                <a:ext cx="101600" cy="42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51" name="墨迹 50"/>
              <p14:cNvContentPartPr/>
              <p14:nvPr/>
            </p14:nvContentPartPr>
            <p14:xfrm>
              <a:off x="6108700" y="1367366"/>
              <a:ext cx="118533" cy="55034"/>
            </p14:xfrm>
          </p:contentPart>
        </mc:Choice>
        <mc:Fallback xmlns="">
          <p:pic>
            <p:nvPicPr>
              <p:cNvPr id="51" name="墨迹 50"/>
            </p:nvPicPr>
            <p:blipFill>
              <a:blip/>
            </p:blipFill>
            <p:spPr>
              <a:xfrm>
                <a:off x="6108700" y="1367366"/>
                <a:ext cx="118533" cy="550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2" name="墨迹 51"/>
              <p14:cNvContentPartPr/>
              <p14:nvPr/>
            </p14:nvContentPartPr>
            <p14:xfrm>
              <a:off x="6333066" y="1248833"/>
              <a:ext cx="8466" cy="127000"/>
            </p14:xfrm>
          </p:contentPart>
        </mc:Choice>
        <mc:Fallback xmlns="">
          <p:pic>
            <p:nvPicPr>
              <p:cNvPr id="52" name="墨迹 51"/>
            </p:nvPicPr>
            <p:blipFill>
              <a:blip/>
            </p:blipFill>
            <p:spPr>
              <a:xfrm>
                <a:off x="6333066" y="1248833"/>
                <a:ext cx="8466" cy="127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53" name="墨迹 52"/>
              <p14:cNvContentPartPr/>
              <p14:nvPr/>
            </p14:nvContentPartPr>
            <p14:xfrm>
              <a:off x="6419850" y="1164166"/>
              <a:ext cx="52916" cy="372534"/>
            </p14:xfrm>
          </p:contentPart>
        </mc:Choice>
        <mc:Fallback xmlns="">
          <p:pic>
            <p:nvPicPr>
              <p:cNvPr id="53" name="墨迹 52"/>
            </p:nvPicPr>
            <p:blipFill>
              <a:blip/>
            </p:blipFill>
            <p:spPr>
              <a:xfrm>
                <a:off x="6419850" y="1164166"/>
                <a:ext cx="52916" cy="3725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4" name="墨迹 53"/>
              <p14:cNvContentPartPr/>
              <p14:nvPr/>
            </p14:nvContentPartPr>
            <p14:xfrm>
              <a:off x="6828366" y="1155700"/>
              <a:ext cx="190500" cy="198966"/>
            </p14:xfrm>
          </p:contentPart>
        </mc:Choice>
        <mc:Fallback xmlns="">
          <p:pic>
            <p:nvPicPr>
              <p:cNvPr id="54" name="墨迹 53"/>
            </p:nvPicPr>
            <p:blipFill>
              <a:blip/>
            </p:blipFill>
            <p:spPr>
              <a:xfrm>
                <a:off x="6828366" y="1155700"/>
                <a:ext cx="190500" cy="1989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55" name="墨迹 54"/>
              <p14:cNvContentPartPr/>
              <p14:nvPr/>
            </p14:nvContentPartPr>
            <p14:xfrm>
              <a:off x="6896100" y="1062566"/>
              <a:ext cx="372533" cy="302684"/>
            </p14:xfrm>
          </p:contentPart>
        </mc:Choice>
        <mc:Fallback xmlns="">
          <p:pic>
            <p:nvPicPr>
              <p:cNvPr id="55" name="墨迹 54"/>
            </p:nvPicPr>
            <p:blipFill>
              <a:blip/>
            </p:blipFill>
            <p:spPr>
              <a:xfrm>
                <a:off x="6896100" y="1062566"/>
                <a:ext cx="372533" cy="3026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6" name="墨迹 55"/>
              <p14:cNvContentPartPr/>
              <p14:nvPr/>
            </p14:nvContentPartPr>
            <p14:xfrm>
              <a:off x="6502400" y="2247900"/>
              <a:ext cx="182033" cy="243416"/>
            </p14:xfrm>
          </p:contentPart>
        </mc:Choice>
        <mc:Fallback xmlns="">
          <p:pic>
            <p:nvPicPr>
              <p:cNvPr id="56" name="墨迹 55"/>
            </p:nvPicPr>
            <p:blipFill>
              <a:blip/>
            </p:blipFill>
            <p:spPr>
              <a:xfrm>
                <a:off x="6502400" y="2247900"/>
                <a:ext cx="182033" cy="2434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57" name="墨迹 56"/>
              <p14:cNvContentPartPr/>
              <p14:nvPr/>
            </p14:nvContentPartPr>
            <p14:xfrm>
              <a:off x="6773333" y="2108200"/>
              <a:ext cx="317500" cy="353483"/>
            </p14:xfrm>
          </p:contentPart>
        </mc:Choice>
        <mc:Fallback xmlns="">
          <p:pic>
            <p:nvPicPr>
              <p:cNvPr id="57" name="墨迹 56"/>
            </p:nvPicPr>
            <p:blipFill>
              <a:blip/>
            </p:blipFill>
            <p:spPr>
              <a:xfrm>
                <a:off x="6773333" y="2108200"/>
                <a:ext cx="317500" cy="3534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8" name="墨迹 57"/>
              <p14:cNvContentPartPr/>
              <p14:nvPr/>
            </p14:nvContentPartPr>
            <p14:xfrm>
              <a:off x="6786033" y="1528233"/>
              <a:ext cx="440267" cy="63500"/>
            </p14:xfrm>
          </p:contentPart>
        </mc:Choice>
        <mc:Fallback xmlns="">
          <p:pic>
            <p:nvPicPr>
              <p:cNvPr id="58" name="墨迹 57"/>
            </p:nvPicPr>
            <p:blipFill>
              <a:blip/>
            </p:blipFill>
            <p:spPr>
              <a:xfrm>
                <a:off x="6786033" y="1528233"/>
                <a:ext cx="440267" cy="63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59" name="墨迹 58"/>
              <p14:cNvContentPartPr/>
              <p14:nvPr/>
            </p14:nvContentPartPr>
            <p14:xfrm>
              <a:off x="6540500" y="2726266"/>
              <a:ext cx="448733" cy="84667"/>
            </p14:xfrm>
          </p:contentPart>
        </mc:Choice>
        <mc:Fallback xmlns="">
          <p:pic>
            <p:nvPicPr>
              <p:cNvPr id="59" name="墨迹 58"/>
            </p:nvPicPr>
            <p:blipFill>
              <a:blip/>
            </p:blipFill>
            <p:spPr>
              <a:xfrm>
                <a:off x="6540500" y="2726266"/>
                <a:ext cx="448733" cy="846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60" name="墨迹 59"/>
              <p14:cNvContentPartPr/>
              <p14:nvPr/>
            </p14:nvContentPartPr>
            <p14:xfrm>
              <a:off x="7336366" y="2175933"/>
              <a:ext cx="55034" cy="292100"/>
            </p14:xfrm>
          </p:contentPart>
        </mc:Choice>
        <mc:Fallback xmlns="">
          <p:pic>
            <p:nvPicPr>
              <p:cNvPr id="60" name="墨迹 59"/>
            </p:nvPicPr>
            <p:blipFill>
              <a:blip/>
            </p:blipFill>
            <p:spPr>
              <a:xfrm>
                <a:off x="7336366" y="2175933"/>
                <a:ext cx="55034" cy="292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61" name="墨迹 60"/>
              <p14:cNvContentPartPr/>
              <p14:nvPr/>
            </p14:nvContentPartPr>
            <p14:xfrm>
              <a:off x="7325783" y="2307166"/>
              <a:ext cx="120650" cy="131234"/>
            </p14:xfrm>
          </p:contentPart>
        </mc:Choice>
        <mc:Fallback xmlns="">
          <p:pic>
            <p:nvPicPr>
              <p:cNvPr id="61" name="墨迹 60"/>
            </p:nvPicPr>
            <p:blipFill>
              <a:blip/>
            </p:blipFill>
            <p:spPr>
              <a:xfrm>
                <a:off x="7325783" y="2307166"/>
                <a:ext cx="120650" cy="1312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62" name="墨迹 61"/>
              <p14:cNvContentPartPr/>
              <p14:nvPr/>
            </p14:nvContentPartPr>
            <p14:xfrm>
              <a:off x="7509933" y="2286000"/>
              <a:ext cx="110067" cy="148166"/>
            </p14:xfrm>
          </p:contentPart>
        </mc:Choice>
        <mc:Fallback xmlns="">
          <p:pic>
            <p:nvPicPr>
              <p:cNvPr id="62" name="墨迹 61"/>
            </p:nvPicPr>
            <p:blipFill>
              <a:blip/>
            </p:blipFill>
            <p:spPr>
              <a:xfrm>
                <a:off x="7509933" y="2286000"/>
                <a:ext cx="110067" cy="1481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63" name="墨迹 62"/>
              <p14:cNvContentPartPr/>
              <p14:nvPr/>
            </p14:nvContentPartPr>
            <p14:xfrm>
              <a:off x="7488766" y="2192866"/>
              <a:ext cx="182034" cy="25400"/>
            </p14:xfrm>
          </p:contentPart>
        </mc:Choice>
        <mc:Fallback xmlns="">
          <p:pic>
            <p:nvPicPr>
              <p:cNvPr id="63" name="墨迹 62"/>
            </p:nvPicPr>
            <p:blipFill>
              <a:blip/>
            </p:blipFill>
            <p:spPr>
              <a:xfrm>
                <a:off x="7488766" y="2192866"/>
                <a:ext cx="182034" cy="25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4" name="墨迹 63"/>
              <p14:cNvContentPartPr/>
              <p14:nvPr/>
            </p14:nvContentPartPr>
            <p14:xfrm>
              <a:off x="7984066" y="2150533"/>
              <a:ext cx="175684" cy="351367"/>
            </p14:xfrm>
          </p:contentPart>
        </mc:Choice>
        <mc:Fallback xmlns="">
          <p:pic>
            <p:nvPicPr>
              <p:cNvPr id="64" name="墨迹 63"/>
            </p:nvPicPr>
            <p:blipFill>
              <a:blip/>
            </p:blipFill>
            <p:spPr>
              <a:xfrm>
                <a:off x="7984066" y="2150533"/>
                <a:ext cx="175684" cy="351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65" name="墨迹 64"/>
              <p14:cNvContentPartPr/>
              <p14:nvPr/>
            </p14:nvContentPartPr>
            <p14:xfrm>
              <a:off x="7833783" y="2061633"/>
              <a:ext cx="2117" cy="76200"/>
            </p14:xfrm>
          </p:contentPart>
        </mc:Choice>
        <mc:Fallback xmlns="">
          <p:pic>
            <p:nvPicPr>
              <p:cNvPr id="65" name="墨迹 64"/>
            </p:nvPicPr>
            <p:blipFill>
              <a:blip/>
            </p:blipFill>
            <p:spPr>
              <a:xfrm>
                <a:off x="7833783" y="2061633"/>
                <a:ext cx="2117" cy="76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66" name="墨迹 65"/>
              <p14:cNvContentPartPr/>
              <p14:nvPr/>
            </p14:nvContentPartPr>
            <p14:xfrm>
              <a:off x="7903633" y="2057400"/>
              <a:ext cx="25400" cy="38100"/>
            </p14:xfrm>
          </p:contentPart>
        </mc:Choice>
        <mc:Fallback xmlns="">
          <p:pic>
            <p:nvPicPr>
              <p:cNvPr id="66" name="墨迹 65"/>
            </p:nvPicPr>
            <p:blipFill>
              <a:blip/>
            </p:blipFill>
            <p:spPr>
              <a:xfrm>
                <a:off x="7903633" y="2057400"/>
                <a:ext cx="25400" cy="38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67" name="墨迹 66"/>
              <p14:cNvContentPartPr/>
              <p14:nvPr/>
            </p14:nvContentPartPr>
            <p14:xfrm>
              <a:off x="8221133" y="2065866"/>
              <a:ext cx="4234" cy="33867"/>
            </p14:xfrm>
          </p:contentPart>
        </mc:Choice>
        <mc:Fallback xmlns="">
          <p:pic>
            <p:nvPicPr>
              <p:cNvPr id="67" name="墨迹 66"/>
            </p:nvPicPr>
            <p:blipFill>
              <a:blip/>
            </p:blipFill>
            <p:spPr>
              <a:xfrm>
                <a:off x="8221133" y="2065866"/>
                <a:ext cx="4234" cy="33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8" name="墨迹 67"/>
              <p14:cNvContentPartPr/>
              <p14:nvPr/>
            </p14:nvContentPartPr>
            <p14:xfrm>
              <a:off x="8276166" y="2095500"/>
              <a:ext cx="360" cy="25400"/>
            </p14:xfrm>
          </p:contentPart>
        </mc:Choice>
        <mc:Fallback xmlns="">
          <p:pic>
            <p:nvPicPr>
              <p:cNvPr id="68" name="墨迹 67"/>
            </p:nvPicPr>
            <p:blipFill>
              <a:blip/>
            </p:blipFill>
            <p:spPr>
              <a:xfrm>
                <a:off x="8276166" y="2095500"/>
                <a:ext cx="360" cy="25400"/>
              </a:xfrm>
              <a:prstGeom prst="rect"/>
            </p:spPr>
          </p:pic>
        </mc:Fallback>
      </mc:AlternateContent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570D8D-AD9A-AAAF-A0E0-00CEE8751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129" y="71505"/>
            <a:ext cx="8226900" cy="705600"/>
          </a:xfrm>
        </p:spPr>
        <p:txBody>
          <a:bodyPr>
            <a:normAutofit/>
          </a:bodyPr>
          <a:lstStyle/>
          <a:p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复习新词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BF70AF9-2DB6-5C30-A7AD-6D9E49E98047}"/>
              </a:ext>
            </a:extLst>
          </p:cNvPr>
          <p:cNvSpPr txBox="1"/>
          <p:nvPr/>
        </p:nvSpPr>
        <p:spPr>
          <a:xfrm>
            <a:off x="447911" y="889233"/>
            <a:ext cx="685051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客人</a:t>
            </a:r>
            <a:endParaRPr lang="en-US" altLang="zh-CN" sz="2400" dirty="0"/>
          </a:p>
          <a:p>
            <a:r>
              <a:rPr lang="zh-CN" altLang="en-US" sz="2400" dirty="0"/>
              <a:t>介绍</a:t>
            </a:r>
            <a:endParaRPr lang="en-US" altLang="zh-CN" sz="2400" dirty="0"/>
          </a:p>
          <a:p>
            <a:r>
              <a:rPr lang="zh-CN" altLang="en-US" sz="2400" dirty="0"/>
              <a:t>公司</a:t>
            </a:r>
            <a:endParaRPr lang="en-US" altLang="zh-CN" sz="2400" dirty="0"/>
          </a:p>
          <a:p>
            <a:r>
              <a:rPr lang="zh-CN" altLang="en-US" sz="2400" dirty="0"/>
              <a:t>同事</a:t>
            </a:r>
            <a:endParaRPr lang="en-US" altLang="zh-CN" sz="2400" dirty="0"/>
          </a:p>
          <a:p>
            <a:r>
              <a:rPr lang="zh-CN" altLang="en-US" sz="2400" dirty="0"/>
              <a:t>认识</a:t>
            </a:r>
            <a:endParaRPr lang="en-US" altLang="zh-CN" sz="2400" dirty="0"/>
          </a:p>
          <a:p>
            <a:r>
              <a:rPr lang="zh-CN" altLang="en-US" sz="2400" dirty="0"/>
              <a:t>会</a:t>
            </a:r>
            <a:endParaRPr lang="en-US" altLang="zh-CN" sz="2400" dirty="0"/>
          </a:p>
          <a:p>
            <a:r>
              <a:rPr lang="zh-CN" altLang="en-US" sz="2400" dirty="0"/>
              <a:t>输入</a:t>
            </a:r>
            <a:endParaRPr lang="en-US" altLang="zh-CN" sz="2400" dirty="0"/>
          </a:p>
          <a:p>
            <a:r>
              <a:rPr lang="zh-CN" altLang="en-US" sz="2400" dirty="0"/>
              <a:t>那儿</a:t>
            </a:r>
            <a:endParaRPr lang="en-US" altLang="zh-CN" sz="2400" dirty="0"/>
          </a:p>
          <a:p>
            <a:r>
              <a:rPr lang="zh-CN" altLang="en-US" sz="2400" dirty="0"/>
              <a:t>电脑</a:t>
            </a:r>
            <a:endParaRPr lang="en-US" altLang="zh-CN" sz="2400" dirty="0"/>
          </a:p>
          <a:p>
            <a:r>
              <a:rPr lang="zh-CN" altLang="en-US" sz="2400" dirty="0"/>
              <a:t>查</a:t>
            </a:r>
            <a:endParaRPr lang="en-US" altLang="zh-CN" sz="2400" dirty="0"/>
          </a:p>
          <a:p>
            <a:r>
              <a:rPr lang="zh-CN" altLang="en-US" sz="2400" dirty="0"/>
              <a:t>拼音</a:t>
            </a:r>
            <a:endParaRPr lang="en-US" altLang="zh-CN" sz="2400" dirty="0"/>
          </a:p>
          <a:p>
            <a:r>
              <a:rPr lang="zh-CN" altLang="en-US" sz="2400" dirty="0"/>
              <a:t>法</a:t>
            </a:r>
          </a:p>
        </p:txBody>
      </p:sp>
    </p:spTree>
    <p:extLst>
      <p:ext uri="{BB962C8B-B14F-4D97-AF65-F5344CB8AC3E}">
        <p14:creationId xmlns:p14="http://schemas.microsoft.com/office/powerpoint/2010/main" val="16493689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795" y="508000"/>
            <a:ext cx="8309610" cy="580707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墨迹 2"/>
              <p14:cNvContentPartPr/>
              <p14:nvPr/>
            </p14:nvContentPartPr>
            <p14:xfrm>
              <a:off x="2734733" y="1003300"/>
              <a:ext cx="778933" cy="16933"/>
            </p14:xfrm>
          </p:contentPart>
        </mc:Choice>
        <mc:Fallback xmlns="">
          <p:pic>
            <p:nvPicPr>
              <p:cNvPr id="3" name="墨迹 2"/>
            </p:nvPicPr>
            <p:blipFill>
              <a:blip/>
            </p:blipFill>
            <p:spPr>
              <a:xfrm>
                <a:off x="2734733" y="1003300"/>
                <a:ext cx="778933" cy="16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墨迹 3"/>
              <p14:cNvContentPartPr/>
              <p14:nvPr/>
            </p14:nvContentPartPr>
            <p14:xfrm>
              <a:off x="4555066" y="973666"/>
              <a:ext cx="237067" cy="114300"/>
            </p14:xfrm>
          </p:contentPart>
        </mc:Choice>
        <mc:Fallback xmlns="">
          <p:pic>
            <p:nvPicPr>
              <p:cNvPr id="4" name="墨迹 3"/>
            </p:nvPicPr>
            <p:blipFill>
              <a:blip/>
            </p:blipFill>
            <p:spPr>
              <a:xfrm>
                <a:off x="4555066" y="973666"/>
                <a:ext cx="237067" cy="114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墨迹 4"/>
              <p14:cNvContentPartPr/>
              <p14:nvPr/>
            </p14:nvContentPartPr>
            <p14:xfrm>
              <a:off x="5130800" y="2048933"/>
              <a:ext cx="287866" cy="16933"/>
            </p14:xfrm>
          </p:contentPart>
        </mc:Choice>
        <mc:Fallback xmlns="">
          <p:pic>
            <p:nvPicPr>
              <p:cNvPr id="5" name="墨迹 4"/>
            </p:nvPicPr>
            <p:blipFill>
              <a:blip/>
            </p:blipFill>
            <p:spPr>
              <a:xfrm>
                <a:off x="5130800" y="2048933"/>
                <a:ext cx="287866" cy="16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墨迹 5"/>
              <p14:cNvContentPartPr/>
              <p14:nvPr/>
            </p14:nvContentPartPr>
            <p14:xfrm>
              <a:off x="5139266" y="5748866"/>
              <a:ext cx="1011767" cy="101600"/>
            </p14:xfrm>
          </p:contentPart>
        </mc:Choice>
        <mc:Fallback xmlns="">
          <p:pic>
            <p:nvPicPr>
              <p:cNvPr id="6" name="墨迹 5"/>
            </p:nvPicPr>
            <p:blipFill>
              <a:blip/>
            </p:blipFill>
            <p:spPr>
              <a:xfrm>
                <a:off x="5139266" y="5748866"/>
                <a:ext cx="1011767" cy="101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墨迹 6"/>
              <p14:cNvContentPartPr/>
              <p14:nvPr/>
            </p14:nvContentPartPr>
            <p14:xfrm>
              <a:off x="4635500" y="2853266"/>
              <a:ext cx="224366" cy="29634"/>
            </p14:xfrm>
          </p:contentPart>
        </mc:Choice>
        <mc:Fallback xmlns="">
          <p:pic>
            <p:nvPicPr>
              <p:cNvPr id="7" name="墨迹 6"/>
            </p:nvPicPr>
            <p:blipFill>
              <a:blip/>
            </p:blipFill>
            <p:spPr>
              <a:xfrm>
                <a:off x="4635500" y="2853266"/>
                <a:ext cx="224366" cy="29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墨迹 7"/>
              <p14:cNvContentPartPr/>
              <p14:nvPr/>
            </p14:nvContentPartPr>
            <p14:xfrm>
              <a:off x="5063066" y="2849033"/>
              <a:ext cx="376767" cy="50800"/>
            </p14:xfrm>
          </p:contentPart>
        </mc:Choice>
        <mc:Fallback xmlns="">
          <p:pic>
            <p:nvPicPr>
              <p:cNvPr id="8" name="墨迹 7"/>
            </p:nvPicPr>
            <p:blipFill>
              <a:blip/>
            </p:blipFill>
            <p:spPr>
              <a:xfrm>
                <a:off x="5063066" y="2849033"/>
                <a:ext cx="376767" cy="50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" name="墨迹 8"/>
              <p14:cNvContentPartPr/>
              <p14:nvPr/>
            </p14:nvContentPartPr>
            <p14:xfrm>
              <a:off x="5693833" y="2840566"/>
              <a:ext cx="592667" cy="55034"/>
            </p14:xfrm>
          </p:contentPart>
        </mc:Choice>
        <mc:Fallback xmlns="">
          <p:pic>
            <p:nvPicPr>
              <p:cNvPr id="9" name="墨迹 8"/>
            </p:nvPicPr>
            <p:blipFill>
              <a:blip/>
            </p:blipFill>
            <p:spPr>
              <a:xfrm>
                <a:off x="5693833" y="2840566"/>
                <a:ext cx="592667" cy="550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墨迹 9"/>
              <p14:cNvContentPartPr/>
              <p14:nvPr/>
            </p14:nvContentPartPr>
            <p14:xfrm>
              <a:off x="5257800" y="1147233"/>
              <a:ext cx="287866" cy="279400"/>
            </p14:xfrm>
          </p:contentPart>
        </mc:Choice>
        <mc:Fallback xmlns="">
          <p:pic>
            <p:nvPicPr>
              <p:cNvPr id="10" name="墨迹 9"/>
            </p:nvPicPr>
            <p:blipFill>
              <a:blip/>
            </p:blipFill>
            <p:spPr>
              <a:xfrm>
                <a:off x="5257800" y="1147233"/>
                <a:ext cx="287866" cy="279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" name="墨迹 10"/>
              <p14:cNvContentPartPr/>
              <p14:nvPr/>
            </p14:nvContentPartPr>
            <p14:xfrm>
              <a:off x="5596466" y="1263650"/>
              <a:ext cx="112184" cy="146050"/>
            </p14:xfrm>
          </p:contentPart>
        </mc:Choice>
        <mc:Fallback xmlns="">
          <p:pic>
            <p:nvPicPr>
              <p:cNvPr id="11" name="墨迹 10"/>
            </p:nvPicPr>
            <p:blipFill>
              <a:blip/>
            </p:blipFill>
            <p:spPr>
              <a:xfrm>
                <a:off x="5596466" y="1263650"/>
                <a:ext cx="112184" cy="1460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2" name="墨迹 11"/>
              <p14:cNvContentPartPr/>
              <p14:nvPr/>
            </p14:nvContentPartPr>
            <p14:xfrm>
              <a:off x="5753100" y="1257300"/>
              <a:ext cx="110066" cy="135466"/>
            </p14:xfrm>
          </p:contentPart>
        </mc:Choice>
        <mc:Fallback xmlns="">
          <p:pic>
            <p:nvPicPr>
              <p:cNvPr id="12" name="墨迹 11"/>
            </p:nvPicPr>
            <p:blipFill>
              <a:blip/>
            </p:blipFill>
            <p:spPr>
              <a:xfrm>
                <a:off x="5753100" y="1257300"/>
                <a:ext cx="110066" cy="1354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" name="墨迹 12"/>
              <p14:cNvContentPartPr/>
              <p14:nvPr/>
            </p14:nvContentPartPr>
            <p14:xfrm>
              <a:off x="6045200" y="1253066"/>
              <a:ext cx="154516" cy="127000"/>
            </p14:xfrm>
          </p:contentPart>
        </mc:Choice>
        <mc:Fallback xmlns="">
          <p:pic>
            <p:nvPicPr>
              <p:cNvPr id="13" name="墨迹 12"/>
            </p:nvPicPr>
            <p:blipFill>
              <a:blip/>
            </p:blipFill>
            <p:spPr>
              <a:xfrm>
                <a:off x="6045200" y="1253066"/>
                <a:ext cx="154516" cy="127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4" name="墨迹 13"/>
              <p14:cNvContentPartPr/>
              <p14:nvPr/>
            </p14:nvContentPartPr>
            <p14:xfrm>
              <a:off x="6244166" y="1248833"/>
              <a:ext cx="116416" cy="139700"/>
            </p14:xfrm>
          </p:contentPart>
        </mc:Choice>
        <mc:Fallback xmlns="">
          <p:pic>
            <p:nvPicPr>
              <p:cNvPr id="14" name="墨迹 13"/>
            </p:nvPicPr>
            <p:blipFill>
              <a:blip/>
            </p:blipFill>
            <p:spPr>
              <a:xfrm>
                <a:off x="6244166" y="1248833"/>
                <a:ext cx="116416" cy="139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" name="墨迹 14"/>
              <p14:cNvContentPartPr/>
              <p14:nvPr/>
            </p14:nvContentPartPr>
            <p14:xfrm>
              <a:off x="6493933" y="1151466"/>
              <a:ext cx="266700" cy="245534"/>
            </p14:xfrm>
          </p:contentPart>
        </mc:Choice>
        <mc:Fallback xmlns="">
          <p:pic>
            <p:nvPicPr>
              <p:cNvPr id="15" name="墨迹 14"/>
            </p:nvPicPr>
            <p:blipFill>
              <a:blip/>
            </p:blipFill>
            <p:spPr>
              <a:xfrm>
                <a:off x="6493933" y="1151466"/>
                <a:ext cx="266700" cy="2455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6" name="墨迹 15"/>
              <p14:cNvContentPartPr/>
              <p14:nvPr/>
            </p14:nvContentPartPr>
            <p14:xfrm>
              <a:off x="6718300" y="1265766"/>
              <a:ext cx="97366" cy="139700"/>
            </p14:xfrm>
          </p:contentPart>
        </mc:Choice>
        <mc:Fallback xmlns="">
          <p:pic>
            <p:nvPicPr>
              <p:cNvPr id="16" name="墨迹 15"/>
            </p:nvPicPr>
            <p:blipFill>
              <a:blip/>
            </p:blipFill>
            <p:spPr>
              <a:xfrm>
                <a:off x="6718300" y="1265766"/>
                <a:ext cx="97366" cy="139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" name="墨迹 16"/>
              <p14:cNvContentPartPr/>
              <p14:nvPr/>
            </p14:nvContentPartPr>
            <p14:xfrm>
              <a:off x="6864350" y="1286933"/>
              <a:ext cx="35983" cy="91017"/>
            </p14:xfrm>
          </p:contentPart>
        </mc:Choice>
        <mc:Fallback xmlns="">
          <p:pic>
            <p:nvPicPr>
              <p:cNvPr id="17" name="墨迹 16"/>
            </p:nvPicPr>
            <p:blipFill>
              <a:blip/>
            </p:blipFill>
            <p:spPr>
              <a:xfrm>
                <a:off x="6864350" y="1286933"/>
                <a:ext cx="35983" cy="910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墨迹 17"/>
              <p14:cNvContentPartPr/>
              <p14:nvPr/>
            </p14:nvContentPartPr>
            <p14:xfrm>
              <a:off x="6866466" y="1227666"/>
              <a:ext cx="55034" cy="12700"/>
            </p14:xfrm>
          </p:contentPart>
        </mc:Choice>
        <mc:Fallback xmlns="">
          <p:pic>
            <p:nvPicPr>
              <p:cNvPr id="18" name="墨迹 17"/>
            </p:nvPicPr>
            <p:blipFill>
              <a:blip/>
            </p:blipFill>
            <p:spPr>
              <a:xfrm>
                <a:off x="6866466" y="1227666"/>
                <a:ext cx="55034" cy="12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9" name="墨迹 18"/>
              <p14:cNvContentPartPr/>
              <p14:nvPr/>
            </p14:nvContentPartPr>
            <p14:xfrm>
              <a:off x="6976533" y="1159933"/>
              <a:ext cx="33867" cy="190500"/>
            </p14:xfrm>
          </p:contentPart>
        </mc:Choice>
        <mc:Fallback xmlns="">
          <p:pic>
            <p:nvPicPr>
              <p:cNvPr id="19" name="墨迹 18"/>
            </p:nvPicPr>
            <p:blipFill>
              <a:blip/>
            </p:blipFill>
            <p:spPr>
              <a:xfrm>
                <a:off x="6976533" y="1159933"/>
                <a:ext cx="33867" cy="190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0" name="墨迹 19"/>
              <p14:cNvContentPartPr/>
              <p14:nvPr/>
            </p14:nvContentPartPr>
            <p14:xfrm>
              <a:off x="7048500" y="1236133"/>
              <a:ext cx="25400" cy="112183"/>
            </p14:xfrm>
          </p:contentPart>
        </mc:Choice>
        <mc:Fallback xmlns="">
          <p:pic>
            <p:nvPicPr>
              <p:cNvPr id="20" name="墨迹 19"/>
            </p:nvPicPr>
            <p:blipFill>
              <a:blip/>
            </p:blipFill>
            <p:spPr>
              <a:xfrm>
                <a:off x="7048500" y="1236133"/>
                <a:ext cx="25400" cy="1121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" name="墨迹 20"/>
              <p14:cNvContentPartPr/>
              <p14:nvPr/>
            </p14:nvContentPartPr>
            <p14:xfrm>
              <a:off x="7099300" y="1138766"/>
              <a:ext cx="2116" cy="4234"/>
            </p14:xfrm>
          </p:contentPart>
        </mc:Choice>
        <mc:Fallback xmlns="">
          <p:pic>
            <p:nvPicPr>
              <p:cNvPr id="21" name="墨迹 20"/>
            </p:nvPicPr>
            <p:blipFill>
              <a:blip/>
            </p:blipFill>
            <p:spPr>
              <a:xfrm>
                <a:off x="7099300" y="1138766"/>
                <a:ext cx="2116" cy="42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2" name="墨迹 21"/>
              <p14:cNvContentPartPr/>
              <p14:nvPr/>
            </p14:nvContentPartPr>
            <p14:xfrm>
              <a:off x="7103533" y="1176866"/>
              <a:ext cx="234950" cy="173567"/>
            </p14:xfrm>
          </p:contentPart>
        </mc:Choice>
        <mc:Fallback xmlns="">
          <p:pic>
            <p:nvPicPr>
              <p:cNvPr id="22" name="墨迹 21"/>
            </p:nvPicPr>
            <p:blipFill>
              <a:blip/>
            </p:blipFill>
            <p:spPr>
              <a:xfrm>
                <a:off x="7103533" y="1176866"/>
                <a:ext cx="234950" cy="173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3" name="墨迹 22"/>
              <p14:cNvContentPartPr/>
              <p14:nvPr/>
            </p14:nvContentPartPr>
            <p14:xfrm>
              <a:off x="7308850" y="1185333"/>
              <a:ext cx="86783" cy="311150"/>
            </p14:xfrm>
          </p:contentPart>
        </mc:Choice>
        <mc:Fallback xmlns="">
          <p:pic>
            <p:nvPicPr>
              <p:cNvPr id="23" name="墨迹 22"/>
            </p:nvPicPr>
            <p:blipFill>
              <a:blip/>
            </p:blipFill>
            <p:spPr>
              <a:xfrm>
                <a:off x="7308850" y="1185333"/>
                <a:ext cx="86783" cy="3111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4" name="墨迹 23"/>
              <p14:cNvContentPartPr/>
              <p14:nvPr/>
            </p14:nvContentPartPr>
            <p14:xfrm>
              <a:off x="7590366" y="1126066"/>
              <a:ext cx="93134" cy="194734"/>
            </p14:xfrm>
          </p:contentPart>
        </mc:Choice>
        <mc:Fallback xmlns="">
          <p:pic>
            <p:nvPicPr>
              <p:cNvPr id="24" name="墨迹 23"/>
            </p:nvPicPr>
            <p:blipFill>
              <a:blip/>
            </p:blipFill>
            <p:spPr>
              <a:xfrm>
                <a:off x="7590366" y="1126066"/>
                <a:ext cx="93134" cy="1947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5" name="墨迹 24"/>
              <p14:cNvContentPartPr/>
              <p14:nvPr/>
            </p14:nvContentPartPr>
            <p14:xfrm>
              <a:off x="7518400" y="1189566"/>
              <a:ext cx="201083" cy="59267"/>
            </p14:xfrm>
          </p:contentPart>
        </mc:Choice>
        <mc:Fallback xmlns="">
          <p:pic>
            <p:nvPicPr>
              <p:cNvPr id="25" name="墨迹 24"/>
            </p:nvPicPr>
            <p:blipFill>
              <a:blip/>
            </p:blipFill>
            <p:spPr>
              <a:xfrm>
                <a:off x="7518400" y="1189566"/>
                <a:ext cx="201083" cy="59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6" name="墨迹 25"/>
              <p14:cNvContentPartPr/>
              <p14:nvPr/>
            </p14:nvContentPartPr>
            <p14:xfrm>
              <a:off x="7738533" y="1185333"/>
              <a:ext cx="105834" cy="148167"/>
            </p14:xfrm>
          </p:contentPart>
        </mc:Choice>
        <mc:Fallback xmlns="">
          <p:pic>
            <p:nvPicPr>
              <p:cNvPr id="26" name="墨迹 25"/>
            </p:nvPicPr>
            <p:blipFill>
              <a:blip/>
            </p:blipFill>
            <p:spPr>
              <a:xfrm>
                <a:off x="7738533" y="1185333"/>
                <a:ext cx="105834" cy="148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7" name="墨迹 26"/>
              <p14:cNvContentPartPr/>
              <p14:nvPr/>
            </p14:nvContentPartPr>
            <p14:xfrm>
              <a:off x="7988300" y="1087966"/>
              <a:ext cx="347133" cy="249767"/>
            </p14:xfrm>
          </p:contentPart>
        </mc:Choice>
        <mc:Fallback xmlns="">
          <p:pic>
            <p:nvPicPr>
              <p:cNvPr id="27" name="墨迹 26"/>
            </p:nvPicPr>
            <p:blipFill>
              <a:blip/>
            </p:blipFill>
            <p:spPr>
              <a:xfrm>
                <a:off x="7988300" y="1087966"/>
                <a:ext cx="347133" cy="2497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8" name="墨迹 27"/>
              <p14:cNvContentPartPr/>
              <p14:nvPr/>
            </p14:nvContentPartPr>
            <p14:xfrm>
              <a:off x="5008033" y="660400"/>
              <a:ext cx="105833" cy="254000"/>
            </p14:xfrm>
          </p:contentPart>
        </mc:Choice>
        <mc:Fallback xmlns="">
          <p:pic>
            <p:nvPicPr>
              <p:cNvPr id="28" name="墨迹 27"/>
            </p:nvPicPr>
            <p:blipFill>
              <a:blip/>
            </p:blipFill>
            <p:spPr>
              <a:xfrm>
                <a:off x="5008033" y="660400"/>
                <a:ext cx="105833" cy="254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9" name="墨迹 28"/>
              <p14:cNvContentPartPr/>
              <p14:nvPr/>
            </p14:nvContentPartPr>
            <p14:xfrm>
              <a:off x="5194300" y="774700"/>
              <a:ext cx="101600" cy="131233"/>
            </p14:xfrm>
          </p:contentPart>
        </mc:Choice>
        <mc:Fallback xmlns="">
          <p:pic>
            <p:nvPicPr>
              <p:cNvPr id="29" name="墨迹 28"/>
            </p:nvPicPr>
            <p:blipFill>
              <a:blip/>
            </p:blipFill>
            <p:spPr>
              <a:xfrm>
                <a:off x="5194300" y="774700"/>
                <a:ext cx="101600" cy="1312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30" name="墨迹 29"/>
              <p14:cNvContentPartPr/>
              <p14:nvPr/>
            </p14:nvContentPartPr>
            <p14:xfrm>
              <a:off x="5372100" y="770466"/>
              <a:ext cx="21166" cy="148167"/>
            </p14:xfrm>
          </p:contentPart>
        </mc:Choice>
        <mc:Fallback xmlns="">
          <p:pic>
            <p:nvPicPr>
              <p:cNvPr id="30" name="墨迹 29"/>
            </p:nvPicPr>
            <p:blipFill>
              <a:blip/>
            </p:blipFill>
            <p:spPr>
              <a:xfrm>
                <a:off x="5372100" y="770466"/>
                <a:ext cx="21166" cy="148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1" name="墨迹 30"/>
              <p14:cNvContentPartPr/>
              <p14:nvPr/>
            </p14:nvContentPartPr>
            <p14:xfrm>
              <a:off x="5325533" y="660400"/>
              <a:ext cx="131234" cy="101600"/>
            </p14:xfrm>
          </p:contentPart>
        </mc:Choice>
        <mc:Fallback xmlns="">
          <p:pic>
            <p:nvPicPr>
              <p:cNvPr id="31" name="墨迹 30"/>
            </p:nvPicPr>
            <p:blipFill>
              <a:blip/>
            </p:blipFill>
            <p:spPr>
              <a:xfrm>
                <a:off x="5325533" y="660400"/>
                <a:ext cx="131234" cy="101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32" name="墨迹 31"/>
              <p14:cNvContentPartPr/>
              <p14:nvPr/>
            </p14:nvContentPartPr>
            <p14:xfrm>
              <a:off x="4881033" y="745066"/>
              <a:ext cx="71967" cy="203200"/>
            </p14:xfrm>
          </p:contentPart>
        </mc:Choice>
        <mc:Fallback xmlns="">
          <p:pic>
            <p:nvPicPr>
              <p:cNvPr id="32" name="墨迹 31"/>
            </p:nvPicPr>
            <p:blipFill>
              <a:blip/>
            </p:blipFill>
            <p:spPr>
              <a:xfrm>
                <a:off x="4881033" y="745066"/>
                <a:ext cx="71967" cy="203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3" name="墨迹 32"/>
              <p14:cNvContentPartPr/>
              <p14:nvPr/>
            </p14:nvContentPartPr>
            <p14:xfrm>
              <a:off x="5541433" y="723900"/>
              <a:ext cx="88900" cy="237066"/>
            </p14:xfrm>
          </p:contentPart>
        </mc:Choice>
        <mc:Fallback xmlns="">
          <p:pic>
            <p:nvPicPr>
              <p:cNvPr id="33" name="墨迹 32"/>
            </p:nvPicPr>
            <p:blipFill>
              <a:blip/>
            </p:blipFill>
            <p:spPr>
              <a:xfrm>
                <a:off x="5541433" y="723900"/>
                <a:ext cx="88900" cy="2370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34" name="墨迹 33"/>
              <p14:cNvContentPartPr/>
              <p14:nvPr/>
            </p14:nvContentPartPr>
            <p14:xfrm>
              <a:off x="5113866" y="3788833"/>
              <a:ext cx="300567" cy="71967"/>
            </p14:xfrm>
          </p:contentPart>
        </mc:Choice>
        <mc:Fallback xmlns="">
          <p:pic>
            <p:nvPicPr>
              <p:cNvPr id="34" name="墨迹 33"/>
            </p:nvPicPr>
            <p:blipFill>
              <a:blip/>
            </p:blipFill>
            <p:spPr>
              <a:xfrm>
                <a:off x="5113866" y="3788833"/>
                <a:ext cx="300567" cy="719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5" name="墨迹 34"/>
              <p14:cNvContentPartPr/>
              <p14:nvPr/>
            </p14:nvContentPartPr>
            <p14:xfrm>
              <a:off x="5600700" y="3822700"/>
              <a:ext cx="262466" cy="33866"/>
            </p14:xfrm>
          </p:contentPart>
        </mc:Choice>
        <mc:Fallback xmlns="">
          <p:pic>
            <p:nvPicPr>
              <p:cNvPr id="35" name="墨迹 34"/>
            </p:nvPicPr>
            <p:blipFill>
              <a:blip/>
            </p:blipFill>
            <p:spPr>
              <a:xfrm>
                <a:off x="5600700" y="3822700"/>
                <a:ext cx="262466" cy="33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36" name="墨迹 35"/>
              <p14:cNvContentPartPr/>
              <p14:nvPr/>
            </p14:nvContentPartPr>
            <p14:xfrm>
              <a:off x="5575300" y="3831166"/>
              <a:ext cx="215900" cy="42334"/>
            </p14:xfrm>
          </p:contentPart>
        </mc:Choice>
        <mc:Fallback xmlns="">
          <p:pic>
            <p:nvPicPr>
              <p:cNvPr id="36" name="墨迹 35"/>
            </p:nvPicPr>
            <p:blipFill>
              <a:blip/>
            </p:blipFill>
            <p:spPr>
              <a:xfrm>
                <a:off x="5575300" y="3831166"/>
                <a:ext cx="215900" cy="423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7" name="墨迹 36"/>
              <p14:cNvContentPartPr/>
              <p14:nvPr/>
            </p14:nvContentPartPr>
            <p14:xfrm>
              <a:off x="7124700" y="3416300"/>
              <a:ext cx="91016" cy="182033"/>
            </p14:xfrm>
          </p:contentPart>
        </mc:Choice>
        <mc:Fallback xmlns="">
          <p:pic>
            <p:nvPicPr>
              <p:cNvPr id="37" name="墨迹 36"/>
            </p:nvPicPr>
            <p:blipFill>
              <a:blip/>
            </p:blipFill>
            <p:spPr>
              <a:xfrm>
                <a:off x="7124700" y="3416300"/>
                <a:ext cx="91016" cy="1820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38" name="墨迹 37"/>
              <p14:cNvContentPartPr/>
              <p14:nvPr/>
            </p14:nvContentPartPr>
            <p14:xfrm>
              <a:off x="7264400" y="3390900"/>
              <a:ext cx="245533" cy="385233"/>
            </p14:xfrm>
          </p:contentPart>
        </mc:Choice>
        <mc:Fallback xmlns="">
          <p:pic>
            <p:nvPicPr>
              <p:cNvPr id="38" name="墨迹 37"/>
            </p:nvPicPr>
            <p:blipFill>
              <a:blip/>
            </p:blipFill>
            <p:spPr>
              <a:xfrm>
                <a:off x="7264400" y="3390900"/>
                <a:ext cx="245533" cy="3852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9" name="墨迹 38"/>
              <p14:cNvContentPartPr/>
              <p14:nvPr/>
            </p14:nvContentPartPr>
            <p14:xfrm>
              <a:off x="7556500" y="3335866"/>
              <a:ext cx="273050" cy="232834"/>
            </p14:xfrm>
          </p:contentPart>
        </mc:Choice>
        <mc:Fallback xmlns="">
          <p:pic>
            <p:nvPicPr>
              <p:cNvPr id="39" name="墨迹 38"/>
            </p:nvPicPr>
            <p:blipFill>
              <a:blip/>
            </p:blipFill>
            <p:spPr>
              <a:xfrm>
                <a:off x="7556500" y="3335866"/>
                <a:ext cx="273050" cy="2328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40" name="墨迹 39"/>
              <p14:cNvContentPartPr/>
              <p14:nvPr/>
            </p14:nvContentPartPr>
            <p14:xfrm>
              <a:off x="7658100" y="3409950"/>
              <a:ext cx="110066" cy="35983"/>
            </p14:xfrm>
          </p:contentPart>
        </mc:Choice>
        <mc:Fallback xmlns="">
          <p:pic>
            <p:nvPicPr>
              <p:cNvPr id="40" name="墨迹 39"/>
            </p:nvPicPr>
            <p:blipFill>
              <a:blip/>
            </p:blipFill>
            <p:spPr>
              <a:xfrm>
                <a:off x="7658100" y="3409950"/>
                <a:ext cx="110066" cy="359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1" name="墨迹 40"/>
              <p14:cNvContentPartPr/>
              <p14:nvPr/>
            </p14:nvContentPartPr>
            <p14:xfrm>
              <a:off x="7859183" y="3390900"/>
              <a:ext cx="31750" cy="139700"/>
            </p14:xfrm>
          </p:contentPart>
        </mc:Choice>
        <mc:Fallback xmlns="">
          <p:pic>
            <p:nvPicPr>
              <p:cNvPr id="41" name="墨迹 40"/>
            </p:nvPicPr>
            <p:blipFill>
              <a:blip/>
            </p:blipFill>
            <p:spPr>
              <a:xfrm>
                <a:off x="7859183" y="3390900"/>
                <a:ext cx="31750" cy="139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42" name="墨迹 41"/>
              <p14:cNvContentPartPr/>
              <p14:nvPr/>
            </p14:nvContentPartPr>
            <p14:xfrm>
              <a:off x="7861300" y="3318933"/>
              <a:ext cx="44450" cy="21167"/>
            </p14:xfrm>
          </p:contentPart>
        </mc:Choice>
        <mc:Fallback xmlns="">
          <p:pic>
            <p:nvPicPr>
              <p:cNvPr id="42" name="墨迹 41"/>
            </p:nvPicPr>
            <p:blipFill>
              <a:blip/>
            </p:blipFill>
            <p:spPr>
              <a:xfrm>
                <a:off x="7861300" y="3318933"/>
                <a:ext cx="44450" cy="21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3" name="墨迹 42"/>
              <p14:cNvContentPartPr/>
              <p14:nvPr/>
            </p14:nvContentPartPr>
            <p14:xfrm>
              <a:off x="7979833" y="3350683"/>
              <a:ext cx="93134" cy="150283"/>
            </p14:xfrm>
          </p:contentPart>
        </mc:Choice>
        <mc:Fallback xmlns="">
          <p:pic>
            <p:nvPicPr>
              <p:cNvPr id="43" name="墨迹 42"/>
            </p:nvPicPr>
            <p:blipFill>
              <a:blip/>
            </p:blipFill>
            <p:spPr>
              <a:xfrm>
                <a:off x="7979833" y="3350683"/>
                <a:ext cx="93134" cy="1502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44" name="墨迹 43"/>
              <p14:cNvContentPartPr/>
              <p14:nvPr/>
            </p14:nvContentPartPr>
            <p14:xfrm>
              <a:off x="8098366" y="3348566"/>
              <a:ext cx="116416" cy="118534"/>
            </p14:xfrm>
          </p:contentPart>
        </mc:Choice>
        <mc:Fallback xmlns="">
          <p:pic>
            <p:nvPicPr>
              <p:cNvPr id="44" name="墨迹 43"/>
            </p:nvPicPr>
            <p:blipFill>
              <a:blip/>
            </p:blipFill>
            <p:spPr>
              <a:xfrm>
                <a:off x="8098366" y="3348566"/>
                <a:ext cx="116416" cy="1185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5" name="墨迹 44"/>
              <p14:cNvContentPartPr/>
              <p14:nvPr/>
            </p14:nvContentPartPr>
            <p14:xfrm>
              <a:off x="8405283" y="3213100"/>
              <a:ext cx="86784" cy="474133"/>
            </p14:xfrm>
          </p:contentPart>
        </mc:Choice>
        <mc:Fallback xmlns="">
          <p:pic>
            <p:nvPicPr>
              <p:cNvPr id="45" name="墨迹 44"/>
            </p:nvPicPr>
            <p:blipFill>
              <a:blip/>
            </p:blipFill>
            <p:spPr>
              <a:xfrm>
                <a:off x="8405283" y="3213100"/>
                <a:ext cx="86784" cy="4741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46" name="墨迹 45"/>
              <p14:cNvContentPartPr/>
              <p14:nvPr/>
            </p14:nvContentPartPr>
            <p14:xfrm>
              <a:off x="8314266" y="3344333"/>
              <a:ext cx="270934" cy="165100"/>
            </p14:xfrm>
          </p:contentPart>
        </mc:Choice>
        <mc:Fallback xmlns="">
          <p:pic>
            <p:nvPicPr>
              <p:cNvPr id="46" name="墨迹 45"/>
            </p:nvPicPr>
            <p:blipFill>
              <a:blip/>
            </p:blipFill>
            <p:spPr>
              <a:xfrm>
                <a:off x="8314266" y="3344333"/>
                <a:ext cx="270934" cy="165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7" name="墨迹 46"/>
              <p14:cNvContentPartPr/>
              <p14:nvPr/>
            </p14:nvContentPartPr>
            <p14:xfrm>
              <a:off x="8623300" y="3335866"/>
              <a:ext cx="69850" cy="127000"/>
            </p14:xfrm>
          </p:contentPart>
        </mc:Choice>
        <mc:Fallback xmlns="">
          <p:pic>
            <p:nvPicPr>
              <p:cNvPr id="47" name="墨迹 46"/>
            </p:nvPicPr>
            <p:blipFill>
              <a:blip/>
            </p:blipFill>
            <p:spPr>
              <a:xfrm>
                <a:off x="8623300" y="3335866"/>
                <a:ext cx="69850" cy="127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48" name="墨迹 47"/>
              <p14:cNvContentPartPr/>
              <p14:nvPr/>
            </p14:nvContentPartPr>
            <p14:xfrm>
              <a:off x="8707966" y="3323166"/>
              <a:ext cx="190500" cy="152400"/>
            </p14:xfrm>
          </p:contentPart>
        </mc:Choice>
        <mc:Fallback xmlns="">
          <p:pic>
            <p:nvPicPr>
              <p:cNvPr id="48" name="墨迹 47"/>
            </p:nvPicPr>
            <p:blipFill>
              <a:blip/>
            </p:blipFill>
            <p:spPr>
              <a:xfrm>
                <a:off x="8707966" y="3323166"/>
                <a:ext cx="190500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9" name="墨迹 48"/>
              <p14:cNvContentPartPr/>
              <p14:nvPr/>
            </p14:nvContentPartPr>
            <p14:xfrm>
              <a:off x="8966200" y="3452283"/>
              <a:ext cx="12700" cy="2117"/>
            </p14:xfrm>
          </p:contentPart>
        </mc:Choice>
        <mc:Fallback xmlns="">
          <p:pic>
            <p:nvPicPr>
              <p:cNvPr id="49" name="墨迹 48"/>
            </p:nvPicPr>
            <p:blipFill>
              <a:blip/>
            </p:blipFill>
            <p:spPr>
              <a:xfrm>
                <a:off x="8966200" y="3452283"/>
                <a:ext cx="12700" cy="21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50" name="墨迹 49"/>
              <p14:cNvContentPartPr/>
              <p14:nvPr/>
            </p14:nvContentPartPr>
            <p14:xfrm>
              <a:off x="5168900" y="4832350"/>
              <a:ext cx="1155700" cy="86783"/>
            </p14:xfrm>
          </p:contentPart>
        </mc:Choice>
        <mc:Fallback xmlns="">
          <p:pic>
            <p:nvPicPr>
              <p:cNvPr id="50" name="墨迹 49"/>
            </p:nvPicPr>
            <p:blipFill>
              <a:blip/>
            </p:blipFill>
            <p:spPr>
              <a:xfrm>
                <a:off x="5168900" y="4832350"/>
                <a:ext cx="1155700" cy="867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1" name="墨迹 50"/>
              <p14:cNvContentPartPr/>
              <p14:nvPr/>
            </p14:nvContentPartPr>
            <p14:xfrm>
              <a:off x="4978400" y="5240866"/>
              <a:ext cx="71966" cy="516466"/>
            </p14:xfrm>
          </p:contentPart>
        </mc:Choice>
        <mc:Fallback xmlns="">
          <p:pic>
            <p:nvPicPr>
              <p:cNvPr id="51" name="墨迹 50"/>
            </p:nvPicPr>
            <p:blipFill>
              <a:blip/>
            </p:blipFill>
            <p:spPr>
              <a:xfrm>
                <a:off x="4978400" y="5240866"/>
                <a:ext cx="71966" cy="5164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52" name="墨迹 51"/>
              <p14:cNvContentPartPr/>
              <p14:nvPr/>
            </p14:nvContentPartPr>
            <p14:xfrm>
              <a:off x="5037666" y="5173133"/>
              <a:ext cx="1270001" cy="647699"/>
            </p14:xfrm>
          </p:contentPart>
        </mc:Choice>
        <mc:Fallback xmlns="">
          <p:pic>
            <p:nvPicPr>
              <p:cNvPr id="52" name="墨迹 51"/>
            </p:nvPicPr>
            <p:blipFill>
              <a:blip/>
            </p:blipFill>
            <p:spPr>
              <a:xfrm>
                <a:off x="5037666" y="5173133"/>
                <a:ext cx="1270001" cy="647699"/>
              </a:xfrm>
              <a:prstGeom prst="rect"/>
            </p:spPr>
          </p:pic>
        </mc:Fallback>
      </mc:AlternateContent>
      <p:sp>
        <p:nvSpPr>
          <p:cNvPr id="53" name="标题 1">
            <a:extLst>
              <a:ext uri="{FF2B5EF4-FFF2-40B4-BE49-F238E27FC236}">
                <a16:creationId xmlns:a16="http://schemas.microsoft.com/office/drawing/2014/main" id="{AFCD8F9D-86E4-B776-6616-F2A7F433B3E3}"/>
              </a:ext>
            </a:extLst>
          </p:cNvPr>
          <p:cNvSpPr txBox="1">
            <a:spLocks/>
          </p:cNvSpPr>
          <p:nvPr/>
        </p:nvSpPr>
        <p:spPr>
          <a:xfrm>
            <a:off x="60385" y="-87159"/>
            <a:ext cx="2481480" cy="70560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复习语法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867440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470" y="325755"/>
            <a:ext cx="8621395" cy="612584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墨迹 2"/>
              <p14:cNvContentPartPr/>
              <p14:nvPr/>
            </p14:nvContentPartPr>
            <p14:xfrm>
              <a:off x="4419600" y="2006600"/>
              <a:ext cx="1485900" cy="33866"/>
            </p14:xfrm>
          </p:contentPart>
        </mc:Choice>
        <mc:Fallback xmlns="">
          <p:pic>
            <p:nvPicPr>
              <p:cNvPr id="3" name="墨迹 2"/>
            </p:nvPicPr>
            <p:blipFill>
              <a:blip/>
            </p:blipFill>
            <p:spPr>
              <a:xfrm>
                <a:off x="4419600" y="2006600"/>
                <a:ext cx="1485900" cy="33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墨迹 3"/>
              <p14:cNvContentPartPr/>
              <p14:nvPr/>
            </p14:nvContentPartPr>
            <p14:xfrm>
              <a:off x="6201833" y="1761066"/>
              <a:ext cx="4234" cy="190500"/>
            </p14:xfrm>
          </p:contentPart>
        </mc:Choice>
        <mc:Fallback xmlns="">
          <p:pic>
            <p:nvPicPr>
              <p:cNvPr id="4" name="墨迹 3"/>
            </p:nvPicPr>
            <p:blipFill>
              <a:blip/>
            </p:blipFill>
            <p:spPr>
              <a:xfrm>
                <a:off x="6201833" y="1761066"/>
                <a:ext cx="4234" cy="190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墨迹 4"/>
              <p14:cNvContentPartPr/>
              <p14:nvPr/>
            </p14:nvContentPartPr>
            <p14:xfrm>
              <a:off x="6206066" y="1718733"/>
              <a:ext cx="93134" cy="228600"/>
            </p14:xfrm>
          </p:contentPart>
        </mc:Choice>
        <mc:Fallback xmlns="">
          <p:pic>
            <p:nvPicPr>
              <p:cNvPr id="5" name="墨迹 4"/>
            </p:nvPicPr>
            <p:blipFill>
              <a:blip/>
            </p:blipFill>
            <p:spPr>
              <a:xfrm>
                <a:off x="6206066" y="1718733"/>
                <a:ext cx="93134" cy="228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墨迹 5"/>
              <p14:cNvContentPartPr/>
              <p14:nvPr/>
            </p14:nvContentPartPr>
            <p14:xfrm>
              <a:off x="6206066" y="1797050"/>
              <a:ext cx="63500" cy="27516"/>
            </p14:xfrm>
          </p:contentPart>
        </mc:Choice>
        <mc:Fallback xmlns="">
          <p:pic>
            <p:nvPicPr>
              <p:cNvPr id="6" name="墨迹 5"/>
            </p:nvPicPr>
            <p:blipFill>
              <a:blip/>
            </p:blipFill>
            <p:spPr>
              <a:xfrm>
                <a:off x="6206066" y="1797050"/>
                <a:ext cx="63500" cy="275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墨迹 6"/>
              <p14:cNvContentPartPr/>
              <p14:nvPr/>
            </p14:nvContentPartPr>
            <p14:xfrm>
              <a:off x="6239933" y="1839383"/>
              <a:ext cx="40217" cy="23283"/>
            </p14:xfrm>
          </p:contentPart>
        </mc:Choice>
        <mc:Fallback xmlns="">
          <p:pic>
            <p:nvPicPr>
              <p:cNvPr id="7" name="墨迹 6"/>
            </p:nvPicPr>
            <p:blipFill>
              <a:blip/>
            </p:blipFill>
            <p:spPr>
              <a:xfrm>
                <a:off x="6239933" y="1839383"/>
                <a:ext cx="40217" cy="232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墨迹 7"/>
              <p14:cNvContentPartPr/>
              <p14:nvPr/>
            </p14:nvContentPartPr>
            <p14:xfrm>
              <a:off x="6163733" y="1919816"/>
              <a:ext cx="122767" cy="103717"/>
            </p14:xfrm>
          </p:contentPart>
        </mc:Choice>
        <mc:Fallback xmlns="">
          <p:pic>
            <p:nvPicPr>
              <p:cNvPr id="8" name="墨迹 7"/>
            </p:nvPicPr>
            <p:blipFill>
              <a:blip/>
            </p:blipFill>
            <p:spPr>
              <a:xfrm>
                <a:off x="6163733" y="1919816"/>
                <a:ext cx="122767" cy="1037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" name="墨迹 8"/>
              <p14:cNvContentPartPr/>
              <p14:nvPr/>
            </p14:nvContentPartPr>
            <p14:xfrm>
              <a:off x="6345766" y="1794933"/>
              <a:ext cx="194734" cy="198967"/>
            </p14:xfrm>
          </p:contentPart>
        </mc:Choice>
        <mc:Fallback xmlns="">
          <p:pic>
            <p:nvPicPr>
              <p:cNvPr id="9" name="墨迹 8"/>
            </p:nvPicPr>
            <p:blipFill>
              <a:blip/>
            </p:blipFill>
            <p:spPr>
              <a:xfrm>
                <a:off x="6345766" y="1794933"/>
                <a:ext cx="194734" cy="1989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墨迹 9"/>
              <p14:cNvContentPartPr/>
              <p14:nvPr/>
            </p14:nvContentPartPr>
            <p14:xfrm>
              <a:off x="6381750" y="1778000"/>
              <a:ext cx="69850" cy="203200"/>
            </p14:xfrm>
          </p:contentPart>
        </mc:Choice>
        <mc:Fallback xmlns="">
          <p:pic>
            <p:nvPicPr>
              <p:cNvPr id="10" name="墨迹 9"/>
            </p:nvPicPr>
            <p:blipFill>
              <a:blip/>
            </p:blipFill>
            <p:spPr>
              <a:xfrm>
                <a:off x="6381750" y="1778000"/>
                <a:ext cx="69850" cy="203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" name="墨迹 10"/>
              <p14:cNvContentPartPr/>
              <p14:nvPr/>
            </p14:nvContentPartPr>
            <p14:xfrm>
              <a:off x="6642100" y="1701800"/>
              <a:ext cx="86783" cy="82550"/>
            </p14:xfrm>
          </p:contentPart>
        </mc:Choice>
        <mc:Fallback xmlns="">
          <p:pic>
            <p:nvPicPr>
              <p:cNvPr id="11" name="墨迹 10"/>
            </p:nvPicPr>
            <p:blipFill>
              <a:blip/>
            </p:blipFill>
            <p:spPr>
              <a:xfrm>
                <a:off x="6642100" y="1701800"/>
                <a:ext cx="86783" cy="825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2" name="墨迹 11"/>
              <p14:cNvContentPartPr/>
              <p14:nvPr/>
            </p14:nvContentPartPr>
            <p14:xfrm>
              <a:off x="6582833" y="1801283"/>
              <a:ext cx="186267" cy="48683"/>
            </p14:xfrm>
          </p:contentPart>
        </mc:Choice>
        <mc:Fallback xmlns="">
          <p:pic>
            <p:nvPicPr>
              <p:cNvPr id="12" name="墨迹 11"/>
            </p:nvPicPr>
            <p:blipFill>
              <a:blip/>
            </p:blipFill>
            <p:spPr>
              <a:xfrm>
                <a:off x="6582833" y="1801283"/>
                <a:ext cx="186267" cy="486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" name="墨迹 12"/>
              <p14:cNvContentPartPr/>
              <p14:nvPr/>
            </p14:nvContentPartPr>
            <p14:xfrm>
              <a:off x="6650566" y="1828800"/>
              <a:ext cx="78316" cy="156633"/>
            </p14:xfrm>
          </p:contentPart>
        </mc:Choice>
        <mc:Fallback xmlns="">
          <p:pic>
            <p:nvPicPr>
              <p:cNvPr id="13" name="墨迹 12"/>
            </p:nvPicPr>
            <p:blipFill>
              <a:blip/>
            </p:blipFill>
            <p:spPr>
              <a:xfrm>
                <a:off x="6650566" y="1828800"/>
                <a:ext cx="78316" cy="156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4" name="墨迹 13"/>
              <p14:cNvContentPartPr/>
              <p14:nvPr/>
            </p14:nvContentPartPr>
            <p14:xfrm>
              <a:off x="6769100" y="1828800"/>
              <a:ext cx="211666" cy="160866"/>
            </p14:xfrm>
          </p:contentPart>
        </mc:Choice>
        <mc:Fallback xmlns="">
          <p:pic>
            <p:nvPicPr>
              <p:cNvPr id="14" name="墨迹 13"/>
            </p:nvPicPr>
            <p:blipFill>
              <a:blip/>
            </p:blipFill>
            <p:spPr>
              <a:xfrm>
                <a:off x="6769100" y="1828800"/>
                <a:ext cx="211666" cy="160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" name="墨迹 14"/>
              <p14:cNvContentPartPr/>
              <p14:nvPr/>
            </p14:nvContentPartPr>
            <p14:xfrm>
              <a:off x="6824133" y="1786466"/>
              <a:ext cx="46567" cy="152400"/>
            </p14:xfrm>
          </p:contentPart>
        </mc:Choice>
        <mc:Fallback xmlns="">
          <p:pic>
            <p:nvPicPr>
              <p:cNvPr id="15" name="墨迹 14"/>
            </p:nvPicPr>
            <p:blipFill>
              <a:blip/>
            </p:blipFill>
            <p:spPr>
              <a:xfrm>
                <a:off x="6824133" y="1786466"/>
                <a:ext cx="46567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6" name="墨迹 15"/>
              <p14:cNvContentPartPr/>
              <p14:nvPr/>
            </p14:nvContentPartPr>
            <p14:xfrm>
              <a:off x="7006166" y="1684866"/>
              <a:ext cx="99484" cy="40217"/>
            </p14:xfrm>
          </p:contentPart>
        </mc:Choice>
        <mc:Fallback xmlns="">
          <p:pic>
            <p:nvPicPr>
              <p:cNvPr id="16" name="墨迹 15"/>
            </p:nvPicPr>
            <p:blipFill>
              <a:blip/>
            </p:blipFill>
            <p:spPr>
              <a:xfrm>
                <a:off x="7006166" y="1684866"/>
                <a:ext cx="99484" cy="402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" name="墨迹 16"/>
              <p14:cNvContentPartPr/>
              <p14:nvPr/>
            </p14:nvContentPartPr>
            <p14:xfrm>
              <a:off x="6989233" y="1820333"/>
              <a:ext cx="122767" cy="135467"/>
            </p14:xfrm>
          </p:contentPart>
        </mc:Choice>
        <mc:Fallback xmlns="">
          <p:pic>
            <p:nvPicPr>
              <p:cNvPr id="17" name="墨迹 16"/>
            </p:nvPicPr>
            <p:blipFill>
              <a:blip/>
            </p:blipFill>
            <p:spPr>
              <a:xfrm>
                <a:off x="6989233" y="1820333"/>
                <a:ext cx="122767" cy="135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墨迹 17"/>
              <p14:cNvContentPartPr/>
              <p14:nvPr/>
            </p14:nvContentPartPr>
            <p14:xfrm>
              <a:off x="7179733" y="1659466"/>
              <a:ext cx="190500" cy="359834"/>
            </p14:xfrm>
          </p:contentPart>
        </mc:Choice>
        <mc:Fallback xmlns="">
          <p:pic>
            <p:nvPicPr>
              <p:cNvPr id="18" name="墨迹 17"/>
            </p:nvPicPr>
            <p:blipFill>
              <a:blip/>
            </p:blipFill>
            <p:spPr>
              <a:xfrm>
                <a:off x="7179733" y="1659466"/>
                <a:ext cx="190500" cy="3598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9" name="墨迹 18"/>
              <p14:cNvContentPartPr/>
              <p14:nvPr/>
            </p14:nvContentPartPr>
            <p14:xfrm>
              <a:off x="7145866" y="1722966"/>
              <a:ext cx="137584" cy="25400"/>
            </p14:xfrm>
          </p:contentPart>
        </mc:Choice>
        <mc:Fallback xmlns="">
          <p:pic>
            <p:nvPicPr>
              <p:cNvPr id="19" name="墨迹 18"/>
            </p:nvPicPr>
            <p:blipFill>
              <a:blip/>
            </p:blipFill>
            <p:spPr>
              <a:xfrm>
                <a:off x="7145866" y="1722966"/>
                <a:ext cx="137584" cy="25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0" name="墨迹 19"/>
              <p14:cNvContentPartPr/>
              <p14:nvPr/>
            </p14:nvContentPartPr>
            <p14:xfrm>
              <a:off x="7183966" y="1778000"/>
              <a:ext cx="21166" cy="152400"/>
            </p14:xfrm>
          </p:contentPart>
        </mc:Choice>
        <mc:Fallback xmlns="">
          <p:pic>
            <p:nvPicPr>
              <p:cNvPr id="20" name="墨迹 19"/>
            </p:nvPicPr>
            <p:blipFill>
              <a:blip/>
            </p:blipFill>
            <p:spPr>
              <a:xfrm>
                <a:off x="7183966" y="1778000"/>
                <a:ext cx="21166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" name="墨迹 20"/>
              <p14:cNvContentPartPr/>
              <p14:nvPr/>
            </p14:nvContentPartPr>
            <p14:xfrm>
              <a:off x="7188200" y="1820333"/>
              <a:ext cx="55033" cy="97367"/>
            </p14:xfrm>
          </p:contentPart>
        </mc:Choice>
        <mc:Fallback xmlns="">
          <p:pic>
            <p:nvPicPr>
              <p:cNvPr id="21" name="墨迹 20"/>
            </p:nvPicPr>
            <p:blipFill>
              <a:blip/>
            </p:blipFill>
            <p:spPr>
              <a:xfrm>
                <a:off x="7188200" y="1820333"/>
                <a:ext cx="55033" cy="97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2" name="墨迹 21"/>
              <p14:cNvContentPartPr/>
              <p14:nvPr/>
            </p14:nvContentPartPr>
            <p14:xfrm>
              <a:off x="4652433" y="5867400"/>
              <a:ext cx="46567" cy="558800"/>
            </p14:xfrm>
          </p:contentPart>
        </mc:Choice>
        <mc:Fallback xmlns="">
          <p:pic>
            <p:nvPicPr>
              <p:cNvPr id="22" name="墨迹 21"/>
            </p:nvPicPr>
            <p:blipFill>
              <a:blip/>
            </p:blipFill>
            <p:spPr>
              <a:xfrm>
                <a:off x="4652433" y="5867400"/>
                <a:ext cx="46567" cy="558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3" name="墨迹 22"/>
              <p14:cNvContentPartPr/>
              <p14:nvPr/>
            </p14:nvContentPartPr>
            <p14:xfrm>
              <a:off x="4728633" y="5803900"/>
              <a:ext cx="1587499" cy="618066"/>
            </p14:xfrm>
          </p:contentPart>
        </mc:Choice>
        <mc:Fallback xmlns="">
          <p:pic>
            <p:nvPicPr>
              <p:cNvPr id="23" name="墨迹 22"/>
            </p:nvPicPr>
            <p:blipFill>
              <a:blip/>
            </p:blipFill>
            <p:spPr>
              <a:xfrm>
                <a:off x="4728633" y="5803900"/>
                <a:ext cx="1587499" cy="6180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4" name="墨迹 23"/>
              <p14:cNvContentPartPr/>
              <p14:nvPr/>
            </p14:nvContentPartPr>
            <p14:xfrm>
              <a:off x="4690533" y="6392333"/>
              <a:ext cx="1650999" cy="33867"/>
            </p14:xfrm>
          </p:contentPart>
        </mc:Choice>
        <mc:Fallback xmlns="">
          <p:pic>
            <p:nvPicPr>
              <p:cNvPr id="24" name="墨迹 23"/>
            </p:nvPicPr>
            <p:blipFill>
              <a:blip/>
            </p:blipFill>
            <p:spPr>
              <a:xfrm>
                <a:off x="4690533" y="6392333"/>
                <a:ext cx="1650999" cy="33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5" name="墨迹 24"/>
              <p14:cNvContentPartPr/>
              <p14:nvPr/>
            </p14:nvContentPartPr>
            <p14:xfrm>
              <a:off x="5156200" y="762000"/>
              <a:ext cx="133350" cy="152400"/>
            </p14:xfrm>
          </p:contentPart>
        </mc:Choice>
        <mc:Fallback xmlns="">
          <p:pic>
            <p:nvPicPr>
              <p:cNvPr id="25" name="墨迹 24"/>
            </p:nvPicPr>
            <p:blipFill>
              <a:blip/>
            </p:blipFill>
            <p:spPr>
              <a:xfrm>
                <a:off x="5156200" y="762000"/>
                <a:ext cx="133350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6" name="墨迹 25"/>
              <p14:cNvContentPartPr/>
              <p14:nvPr/>
            </p14:nvContentPartPr>
            <p14:xfrm>
              <a:off x="5329766" y="749300"/>
              <a:ext cx="158750" cy="148166"/>
            </p14:xfrm>
          </p:contentPart>
        </mc:Choice>
        <mc:Fallback xmlns="">
          <p:pic>
            <p:nvPicPr>
              <p:cNvPr id="26" name="墨迹 25"/>
            </p:nvPicPr>
            <p:blipFill>
              <a:blip/>
            </p:blipFill>
            <p:spPr>
              <a:xfrm>
                <a:off x="5329766" y="749300"/>
                <a:ext cx="158750" cy="1481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7" name="墨迹 26"/>
              <p14:cNvContentPartPr/>
              <p14:nvPr/>
            </p14:nvContentPartPr>
            <p14:xfrm>
              <a:off x="5537200" y="749300"/>
              <a:ext cx="101600" cy="156633"/>
            </p14:xfrm>
          </p:contentPart>
        </mc:Choice>
        <mc:Fallback xmlns="">
          <p:pic>
            <p:nvPicPr>
              <p:cNvPr id="27" name="墨迹 26"/>
            </p:nvPicPr>
            <p:blipFill>
              <a:blip/>
            </p:blipFill>
            <p:spPr>
              <a:xfrm>
                <a:off x="5537200" y="749300"/>
                <a:ext cx="101600" cy="156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8" name="墨迹 27"/>
              <p14:cNvContentPartPr/>
              <p14:nvPr/>
            </p14:nvContentPartPr>
            <p14:xfrm>
              <a:off x="4974166" y="563033"/>
              <a:ext cx="905934" cy="537633"/>
            </p14:xfrm>
          </p:contentPart>
        </mc:Choice>
        <mc:Fallback xmlns="">
          <p:pic>
            <p:nvPicPr>
              <p:cNvPr id="28" name="墨迹 27"/>
            </p:nvPicPr>
            <p:blipFill>
              <a:blip/>
            </p:blipFill>
            <p:spPr>
              <a:xfrm>
                <a:off x="4974166" y="563033"/>
                <a:ext cx="905934" cy="537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9" name="墨迹 28"/>
              <p14:cNvContentPartPr/>
              <p14:nvPr/>
            </p14:nvContentPartPr>
            <p14:xfrm>
              <a:off x="4809066" y="2463800"/>
              <a:ext cx="116417" cy="186266"/>
            </p14:xfrm>
          </p:contentPart>
        </mc:Choice>
        <mc:Fallback xmlns="">
          <p:pic>
            <p:nvPicPr>
              <p:cNvPr id="29" name="墨迹 28"/>
            </p:nvPicPr>
            <p:blipFill>
              <a:blip/>
            </p:blipFill>
            <p:spPr>
              <a:xfrm>
                <a:off x="4809066" y="2463800"/>
                <a:ext cx="116417" cy="1862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30" name="墨迹 29"/>
              <p14:cNvContentPartPr/>
              <p14:nvPr/>
            </p14:nvContentPartPr>
            <p14:xfrm>
              <a:off x="4953000" y="2446866"/>
              <a:ext cx="158750" cy="177800"/>
            </p14:xfrm>
          </p:contentPart>
        </mc:Choice>
        <mc:Fallback xmlns="">
          <p:pic>
            <p:nvPicPr>
              <p:cNvPr id="30" name="墨迹 29"/>
            </p:nvPicPr>
            <p:blipFill>
              <a:blip/>
            </p:blipFill>
            <p:spPr>
              <a:xfrm>
                <a:off x="4953000" y="2446866"/>
                <a:ext cx="158750" cy="177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1" name="墨迹 30"/>
              <p14:cNvContentPartPr/>
              <p14:nvPr/>
            </p14:nvContentPartPr>
            <p14:xfrm>
              <a:off x="5168900" y="2463800"/>
              <a:ext cx="97366" cy="160866"/>
            </p14:xfrm>
          </p:contentPart>
        </mc:Choice>
        <mc:Fallback xmlns="">
          <p:pic>
            <p:nvPicPr>
              <p:cNvPr id="31" name="墨迹 30"/>
            </p:nvPicPr>
            <p:blipFill>
              <a:blip/>
            </p:blipFill>
            <p:spPr>
              <a:xfrm>
                <a:off x="5168900" y="2463800"/>
                <a:ext cx="97366" cy="160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32" name="墨迹 31"/>
              <p14:cNvContentPartPr/>
              <p14:nvPr/>
            </p14:nvContentPartPr>
            <p14:xfrm>
              <a:off x="5461000" y="2413000"/>
              <a:ext cx="148166" cy="215900"/>
            </p14:xfrm>
          </p:contentPart>
        </mc:Choice>
        <mc:Fallback xmlns="">
          <p:pic>
            <p:nvPicPr>
              <p:cNvPr id="32" name="墨迹 31"/>
            </p:nvPicPr>
            <p:blipFill>
              <a:blip/>
            </p:blipFill>
            <p:spPr>
              <a:xfrm>
                <a:off x="5461000" y="2413000"/>
                <a:ext cx="148166" cy="215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3" name="墨迹 32"/>
              <p14:cNvContentPartPr/>
              <p14:nvPr/>
            </p14:nvContentPartPr>
            <p14:xfrm>
              <a:off x="5630333" y="2451100"/>
              <a:ext cx="50800" cy="368300"/>
            </p14:xfrm>
          </p:contentPart>
        </mc:Choice>
        <mc:Fallback xmlns="">
          <p:pic>
            <p:nvPicPr>
              <p:cNvPr id="33" name="墨迹 32"/>
            </p:nvPicPr>
            <p:blipFill>
              <a:blip/>
            </p:blipFill>
            <p:spPr>
              <a:xfrm>
                <a:off x="5630333" y="2451100"/>
                <a:ext cx="50800" cy="368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34" name="墨迹 33"/>
              <p14:cNvContentPartPr/>
              <p14:nvPr/>
            </p14:nvContentPartPr>
            <p14:xfrm>
              <a:off x="5664200" y="2459566"/>
              <a:ext cx="84666" cy="160867"/>
            </p14:xfrm>
          </p:contentPart>
        </mc:Choice>
        <mc:Fallback xmlns="">
          <p:pic>
            <p:nvPicPr>
              <p:cNvPr id="34" name="墨迹 33"/>
            </p:nvPicPr>
            <p:blipFill>
              <a:blip/>
            </p:blipFill>
            <p:spPr>
              <a:xfrm>
                <a:off x="5664200" y="2459566"/>
                <a:ext cx="84666" cy="160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5" name="墨迹 34"/>
              <p14:cNvContentPartPr/>
              <p14:nvPr/>
            </p14:nvContentPartPr>
            <p14:xfrm>
              <a:off x="5786966" y="2311400"/>
              <a:ext cx="385234" cy="317500"/>
            </p14:xfrm>
          </p:contentPart>
        </mc:Choice>
        <mc:Fallback xmlns="">
          <p:pic>
            <p:nvPicPr>
              <p:cNvPr id="35" name="墨迹 34"/>
            </p:nvPicPr>
            <p:blipFill>
              <a:blip/>
            </p:blipFill>
            <p:spPr>
              <a:xfrm>
                <a:off x="5786966" y="2311400"/>
                <a:ext cx="385234" cy="317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36" name="墨迹 35"/>
              <p14:cNvContentPartPr/>
              <p14:nvPr/>
            </p14:nvContentPartPr>
            <p14:xfrm>
              <a:off x="6138333" y="2417233"/>
              <a:ext cx="137584" cy="135467"/>
            </p14:xfrm>
          </p:contentPart>
        </mc:Choice>
        <mc:Fallback xmlns="">
          <p:pic>
            <p:nvPicPr>
              <p:cNvPr id="36" name="墨迹 35"/>
            </p:nvPicPr>
            <p:blipFill>
              <a:blip/>
            </p:blipFill>
            <p:spPr>
              <a:xfrm>
                <a:off x="6138333" y="2417233"/>
                <a:ext cx="137584" cy="135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7" name="墨迹 36"/>
              <p14:cNvContentPartPr/>
              <p14:nvPr/>
            </p14:nvContentPartPr>
            <p14:xfrm>
              <a:off x="4948766" y="4222750"/>
              <a:ext cx="304801" cy="61383"/>
            </p14:xfrm>
          </p:contentPart>
        </mc:Choice>
        <mc:Fallback xmlns="">
          <p:pic>
            <p:nvPicPr>
              <p:cNvPr id="37" name="墨迹 36"/>
            </p:nvPicPr>
            <p:blipFill>
              <a:blip/>
            </p:blipFill>
            <p:spPr>
              <a:xfrm>
                <a:off x="4948766" y="4222750"/>
                <a:ext cx="304801" cy="613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38" name="墨迹 37"/>
              <p14:cNvContentPartPr/>
              <p14:nvPr/>
            </p14:nvContentPartPr>
            <p14:xfrm>
              <a:off x="4766733" y="3691466"/>
              <a:ext cx="685799" cy="647700"/>
            </p14:xfrm>
          </p:contentPart>
        </mc:Choice>
        <mc:Fallback xmlns="">
          <p:pic>
            <p:nvPicPr>
              <p:cNvPr id="38" name="墨迹 37"/>
            </p:nvPicPr>
            <p:blipFill>
              <a:blip/>
            </p:blipFill>
            <p:spPr>
              <a:xfrm>
                <a:off x="4766733" y="3691466"/>
                <a:ext cx="685799" cy="647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9" name="墨迹 38"/>
              <p14:cNvContentPartPr/>
              <p14:nvPr/>
            </p14:nvContentPartPr>
            <p14:xfrm>
              <a:off x="5418666" y="4178300"/>
              <a:ext cx="1883834" cy="84666"/>
            </p14:xfrm>
          </p:contentPart>
        </mc:Choice>
        <mc:Fallback xmlns="">
          <p:pic>
            <p:nvPicPr>
              <p:cNvPr id="39" name="墨迹 38"/>
            </p:nvPicPr>
            <p:blipFill>
              <a:blip/>
            </p:blipFill>
            <p:spPr>
              <a:xfrm>
                <a:off x="5418666" y="4178300"/>
                <a:ext cx="1883834" cy="846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40" name="墨迹 39"/>
              <p14:cNvContentPartPr/>
              <p14:nvPr/>
            </p14:nvContentPartPr>
            <p14:xfrm>
              <a:off x="4978400" y="5405966"/>
              <a:ext cx="1257300" cy="105834"/>
            </p14:xfrm>
          </p:contentPart>
        </mc:Choice>
        <mc:Fallback xmlns="">
          <p:pic>
            <p:nvPicPr>
              <p:cNvPr id="40" name="墨迹 39"/>
            </p:nvPicPr>
            <p:blipFill>
              <a:blip/>
            </p:blipFill>
            <p:spPr>
              <a:xfrm>
                <a:off x="4978400" y="5405966"/>
                <a:ext cx="1257300" cy="1058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1" name="墨迹 40"/>
              <p14:cNvContentPartPr/>
              <p14:nvPr/>
            </p14:nvContentPartPr>
            <p14:xfrm>
              <a:off x="5795433" y="4826000"/>
              <a:ext cx="8467" cy="605366"/>
            </p14:xfrm>
          </p:contentPart>
        </mc:Choice>
        <mc:Fallback xmlns="">
          <p:pic>
            <p:nvPicPr>
              <p:cNvPr id="41" name="墨迹 40"/>
            </p:nvPicPr>
            <p:blipFill>
              <a:blip/>
            </p:blipFill>
            <p:spPr>
              <a:xfrm>
                <a:off x="5795433" y="4826000"/>
                <a:ext cx="8467" cy="6053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42" name="墨迹 41"/>
              <p14:cNvContentPartPr/>
              <p14:nvPr/>
            </p14:nvContentPartPr>
            <p14:xfrm>
              <a:off x="5812366" y="4749800"/>
              <a:ext cx="901700" cy="715433"/>
            </p14:xfrm>
          </p:contentPart>
        </mc:Choice>
        <mc:Fallback xmlns="">
          <p:pic>
            <p:nvPicPr>
              <p:cNvPr id="42" name="墨迹 41"/>
            </p:nvPicPr>
            <p:blipFill>
              <a:blip/>
            </p:blipFill>
            <p:spPr>
              <a:xfrm>
                <a:off x="5812366" y="4749800"/>
                <a:ext cx="901700" cy="7154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3" name="墨迹 42"/>
              <p14:cNvContentPartPr/>
              <p14:nvPr/>
            </p14:nvContentPartPr>
            <p14:xfrm>
              <a:off x="6108700" y="5405966"/>
              <a:ext cx="558800" cy="25400"/>
            </p14:xfrm>
          </p:contentPart>
        </mc:Choice>
        <mc:Fallback xmlns="">
          <p:pic>
            <p:nvPicPr>
              <p:cNvPr id="43" name="墨迹 42"/>
            </p:nvPicPr>
            <p:blipFill>
              <a:blip/>
            </p:blipFill>
            <p:spPr>
              <a:xfrm>
                <a:off x="6108700" y="5405966"/>
                <a:ext cx="558800" cy="25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44" name="墨迹 43"/>
              <p14:cNvContentPartPr/>
              <p14:nvPr/>
            </p14:nvContentPartPr>
            <p14:xfrm>
              <a:off x="6711950" y="5412316"/>
              <a:ext cx="6350" cy="2116"/>
            </p14:xfrm>
          </p:contentPart>
        </mc:Choice>
        <mc:Fallback xmlns="">
          <p:pic>
            <p:nvPicPr>
              <p:cNvPr id="44" name="墨迹 43"/>
            </p:nvPicPr>
            <p:blipFill>
              <a:blip/>
            </p:blipFill>
            <p:spPr>
              <a:xfrm>
                <a:off x="6711950" y="5412316"/>
                <a:ext cx="6350" cy="2116"/>
              </a:xfrm>
              <a:prstGeom prst="rect"/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8179767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228DB1D-BA60-FC9F-EF4F-CDDCD192A5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263" r="-293" b="6789"/>
          <a:stretch/>
        </p:blipFill>
        <p:spPr>
          <a:xfrm>
            <a:off x="1004975" y="164400"/>
            <a:ext cx="6914232" cy="65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4926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D575C05-127A-0F79-FD6D-8A43E005CC09}"/>
              </a:ext>
            </a:extLst>
          </p:cNvPr>
          <p:cNvSpPr txBox="1"/>
          <p:nvPr/>
        </p:nvSpPr>
        <p:spPr>
          <a:xfrm>
            <a:off x="192947" y="260059"/>
            <a:ext cx="2457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words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BB1DFAA-980F-D3E7-907C-DB86CEB1E0DB}"/>
              </a:ext>
            </a:extLst>
          </p:cNvPr>
          <p:cNvSpPr txBox="1"/>
          <p:nvPr/>
        </p:nvSpPr>
        <p:spPr>
          <a:xfrm>
            <a:off x="360726" y="1073791"/>
            <a:ext cx="49746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筷子  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chopsticks</a:t>
            </a:r>
          </a:p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对    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to</a:t>
            </a:r>
          </a:p>
          <a:p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法语  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French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7502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D575C05-127A-0F79-FD6D-8A43E005CC09}"/>
              </a:ext>
            </a:extLst>
          </p:cNvPr>
          <p:cNvSpPr txBox="1"/>
          <p:nvPr/>
        </p:nvSpPr>
        <p:spPr>
          <a:xfrm>
            <a:off x="192947" y="260059"/>
            <a:ext cx="2457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Language point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BB1DFAA-980F-D3E7-907C-DB86CEB1E0DB}"/>
              </a:ext>
            </a:extLst>
          </p:cNvPr>
          <p:cNvSpPr txBox="1"/>
          <p:nvPr/>
        </p:nvSpPr>
        <p:spPr>
          <a:xfrm>
            <a:off x="360726" y="1073791"/>
            <a:ext cx="49746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对  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The preposition</a:t>
            </a:r>
          </a:p>
          <a:p>
            <a:endParaRPr lang="en-US" altLang="zh-CN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46D5E48-9885-2A80-2620-07BCB88D5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947" y="1818510"/>
            <a:ext cx="8787861" cy="334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3549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C81D2B6-5B85-9116-0AC5-307318CDBE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18" y="947956"/>
            <a:ext cx="8931164" cy="4437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2179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D6315A-34FE-93A1-4D80-4AE7AE4A1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 Chinese Characters</a:t>
            </a:r>
            <a:endParaRPr lang="zh-CN" altLang="en-US" sz="2400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51CEC18-21A5-9ECF-F697-71EBB70885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300" y="1517552"/>
            <a:ext cx="7868648" cy="268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3627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3483A2-67C6-CF2E-5BC6-F93D903C1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577" y="105061"/>
            <a:ext cx="8226900" cy="705600"/>
          </a:xfrm>
        </p:spPr>
        <p:txBody>
          <a:bodyPr/>
          <a:lstStyle/>
          <a:p>
            <a:r>
              <a:rPr lang="zh-CN" altLang="en-US" spc="0" dirty="0"/>
              <a:t>课文（二）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8EC978F-E165-FC70-AC7C-A5BDE4F841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83" y="1124125"/>
            <a:ext cx="8225834" cy="513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8810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322778-D2DD-46E6-3D62-2A1DB4C19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 form (oral exam on June 17</a:t>
            </a:r>
            <a:r>
              <a:rPr lang="en-US" altLang="zh-CN" spc="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altLang="zh-CN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zh-CN" altLang="en-US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FFA699-26D5-52EC-6901-1F83698DC8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zh-CN" altLang="en-US" dirty="0"/>
              <a:t>读词语 </a:t>
            </a:r>
            <a:r>
              <a:rPr lang="en-US" altLang="zh-CN" dirty="0"/>
              <a:t>read the words</a:t>
            </a:r>
          </a:p>
          <a:p>
            <a:pPr marL="342900" indent="-342900">
              <a:buAutoNum type="arabicPeriod"/>
            </a:pPr>
            <a:r>
              <a:rPr lang="zh-CN" altLang="en-US" dirty="0"/>
              <a:t>造句 </a:t>
            </a:r>
            <a:r>
              <a:rPr lang="en-US" altLang="zh-CN" dirty="0"/>
              <a:t>make sentences</a:t>
            </a:r>
          </a:p>
          <a:p>
            <a:pPr marL="342900" indent="-342900">
              <a:buAutoNum type="arabicPeriod"/>
            </a:pPr>
            <a:r>
              <a:rPr lang="zh-CN" altLang="en-US" dirty="0"/>
              <a:t>选词填空</a:t>
            </a:r>
            <a:r>
              <a:rPr lang="en-US" altLang="zh-CN" dirty="0"/>
              <a:t>fill in the blank</a:t>
            </a:r>
            <a:r>
              <a:rPr lang="zh-CN" altLang="en-US" dirty="0"/>
              <a:t>（考察语法）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/>
              <a:t>读文段回答问题</a:t>
            </a:r>
            <a:endParaRPr lang="en-US" altLang="zh-CN" dirty="0"/>
          </a:p>
          <a:p>
            <a:pPr marL="342900" indent="-342900">
              <a:buAutoNum type="arabicPeriod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25856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475" y="714375"/>
            <a:ext cx="7869555" cy="542861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270000" y="982345"/>
            <a:ext cx="34899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rgbClr val="C00000"/>
                </a:solidFill>
                <a:latin typeface="Times New Roman" charset="0"/>
                <a:cs typeface="Times New Roman" charset="0"/>
              </a:rPr>
              <a:t>to search, to check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墨迹 2"/>
              <p14:cNvContentPartPr/>
              <p14:nvPr/>
            </p14:nvContentPartPr>
            <p14:xfrm>
              <a:off x="537633" y="740833"/>
              <a:ext cx="97367" cy="152400"/>
            </p14:xfrm>
          </p:contentPart>
        </mc:Choice>
        <mc:Fallback xmlns="">
          <p:pic>
            <p:nvPicPr>
              <p:cNvPr id="3" name="墨迹 2"/>
            </p:nvPicPr>
            <p:blipFill>
              <a:blip/>
            </p:blipFill>
            <p:spPr>
              <a:xfrm>
                <a:off x="537633" y="740833"/>
                <a:ext cx="97367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墨迹 3"/>
              <p14:cNvContentPartPr/>
              <p14:nvPr/>
            </p14:nvContentPartPr>
            <p14:xfrm>
              <a:off x="685800" y="613833"/>
              <a:ext cx="97366" cy="249767"/>
            </p14:xfrm>
          </p:contentPart>
        </mc:Choice>
        <mc:Fallback xmlns="">
          <p:pic>
            <p:nvPicPr>
              <p:cNvPr id="4" name="墨迹 3"/>
            </p:nvPicPr>
            <p:blipFill>
              <a:blip/>
            </p:blipFill>
            <p:spPr>
              <a:xfrm>
                <a:off x="685800" y="613833"/>
                <a:ext cx="97366" cy="2497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墨迹 5"/>
              <p14:cNvContentPartPr/>
              <p14:nvPr/>
            </p14:nvContentPartPr>
            <p14:xfrm>
              <a:off x="876300" y="685800"/>
              <a:ext cx="101600" cy="156633"/>
            </p14:xfrm>
          </p:contentPart>
        </mc:Choice>
        <mc:Fallback xmlns="">
          <p:pic>
            <p:nvPicPr>
              <p:cNvPr id="6" name="墨迹 5"/>
            </p:nvPicPr>
            <p:blipFill>
              <a:blip/>
            </p:blipFill>
            <p:spPr>
              <a:xfrm>
                <a:off x="876300" y="685800"/>
                <a:ext cx="101600" cy="156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墨迹 6"/>
              <p14:cNvContentPartPr/>
              <p14:nvPr/>
            </p14:nvContentPartPr>
            <p14:xfrm>
              <a:off x="876300" y="575733"/>
              <a:ext cx="127000" cy="76200"/>
            </p14:xfrm>
          </p:contentPart>
        </mc:Choice>
        <mc:Fallback xmlns="">
          <p:pic>
            <p:nvPicPr>
              <p:cNvPr id="7" name="墨迹 6"/>
            </p:nvPicPr>
            <p:blipFill>
              <a:blip/>
            </p:blipFill>
            <p:spPr>
              <a:xfrm>
                <a:off x="876300" y="575733"/>
                <a:ext cx="127000" cy="76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墨迹 7"/>
              <p14:cNvContentPartPr/>
              <p14:nvPr/>
            </p14:nvContentPartPr>
            <p14:xfrm>
              <a:off x="1773766" y="1384300"/>
              <a:ext cx="573617" cy="21166"/>
            </p14:xfrm>
          </p:contentPart>
        </mc:Choice>
        <mc:Fallback xmlns="">
          <p:pic>
            <p:nvPicPr>
              <p:cNvPr id="8" name="墨迹 7"/>
            </p:nvPicPr>
            <p:blipFill>
              <a:blip/>
            </p:blipFill>
            <p:spPr>
              <a:xfrm>
                <a:off x="1773766" y="1384300"/>
                <a:ext cx="573617" cy="211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墨迹 8"/>
              <p14:cNvContentPartPr/>
              <p14:nvPr/>
            </p14:nvContentPartPr>
            <p14:xfrm>
              <a:off x="2921000" y="1384300"/>
              <a:ext cx="537633" cy="25400"/>
            </p14:xfrm>
          </p:contentPart>
        </mc:Choice>
        <mc:Fallback xmlns="">
          <p:pic>
            <p:nvPicPr>
              <p:cNvPr id="9" name="墨迹 8"/>
            </p:nvPicPr>
            <p:blipFill>
              <a:blip/>
            </p:blipFill>
            <p:spPr>
              <a:xfrm>
                <a:off x="2921000" y="1384300"/>
                <a:ext cx="537633" cy="25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" name="墨迹 9"/>
              <p14:cNvContentPartPr/>
              <p14:nvPr/>
            </p14:nvContentPartPr>
            <p14:xfrm>
              <a:off x="4047066" y="1087966"/>
              <a:ext cx="139700" cy="190500"/>
            </p14:xfrm>
          </p:contentPart>
        </mc:Choice>
        <mc:Fallback xmlns="">
          <p:pic>
            <p:nvPicPr>
              <p:cNvPr id="10" name="墨迹 9"/>
            </p:nvPicPr>
            <p:blipFill>
              <a:blip/>
            </p:blipFill>
            <p:spPr>
              <a:xfrm>
                <a:off x="4047066" y="1087966"/>
                <a:ext cx="139700" cy="190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墨迹 10"/>
              <p14:cNvContentPartPr/>
              <p14:nvPr/>
            </p14:nvContentPartPr>
            <p14:xfrm>
              <a:off x="4212166" y="1104900"/>
              <a:ext cx="143934" cy="38100"/>
            </p14:xfrm>
          </p:contentPart>
        </mc:Choice>
        <mc:Fallback xmlns="">
          <p:pic>
            <p:nvPicPr>
              <p:cNvPr id="11" name="墨迹 10"/>
            </p:nvPicPr>
            <p:blipFill>
              <a:blip/>
            </p:blipFill>
            <p:spPr>
              <a:xfrm>
                <a:off x="4212166" y="1104900"/>
                <a:ext cx="143934" cy="38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墨迹 11"/>
              <p14:cNvContentPartPr/>
              <p14:nvPr/>
            </p14:nvContentPartPr>
            <p14:xfrm>
              <a:off x="4224866" y="1037166"/>
              <a:ext cx="105834" cy="232834"/>
            </p14:xfrm>
          </p:contentPart>
        </mc:Choice>
        <mc:Fallback xmlns="">
          <p:pic>
            <p:nvPicPr>
              <p:cNvPr id="12" name="墨迹 11"/>
            </p:nvPicPr>
            <p:blipFill>
              <a:blip/>
            </p:blipFill>
            <p:spPr>
              <a:xfrm>
                <a:off x="4224866" y="1037166"/>
                <a:ext cx="105834" cy="2328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墨迹 12"/>
              <p14:cNvContentPartPr/>
              <p14:nvPr/>
            </p14:nvContentPartPr>
            <p14:xfrm>
              <a:off x="4385733" y="1253066"/>
              <a:ext cx="12700" cy="8467"/>
            </p14:xfrm>
          </p:contentPart>
        </mc:Choice>
        <mc:Fallback xmlns="">
          <p:pic>
            <p:nvPicPr>
              <p:cNvPr id="13" name="墨迹 12"/>
            </p:nvPicPr>
            <p:blipFill>
              <a:blip/>
            </p:blipFill>
            <p:spPr>
              <a:xfrm>
                <a:off x="4385733" y="1253066"/>
                <a:ext cx="12700" cy="8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墨迹 13"/>
              <p14:cNvContentPartPr/>
              <p14:nvPr/>
            </p14:nvContentPartPr>
            <p14:xfrm>
              <a:off x="3547533" y="3361266"/>
              <a:ext cx="1090083" cy="88900"/>
            </p14:xfrm>
          </p:contentPart>
        </mc:Choice>
        <mc:Fallback xmlns="">
          <p:pic>
            <p:nvPicPr>
              <p:cNvPr id="14" name="墨迹 13"/>
            </p:nvPicPr>
            <p:blipFill>
              <a:blip/>
            </p:blipFill>
            <p:spPr>
              <a:xfrm>
                <a:off x="3547533" y="3361266"/>
                <a:ext cx="1090083" cy="88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5" name="墨迹 14"/>
              <p14:cNvContentPartPr/>
              <p14:nvPr/>
            </p14:nvContentPartPr>
            <p14:xfrm>
              <a:off x="4199466" y="2230966"/>
              <a:ext cx="97367" cy="169334"/>
            </p14:xfrm>
          </p:contentPart>
        </mc:Choice>
        <mc:Fallback xmlns="">
          <p:pic>
            <p:nvPicPr>
              <p:cNvPr id="15" name="墨迹 14"/>
            </p:nvPicPr>
            <p:blipFill>
              <a:blip/>
            </p:blipFill>
            <p:spPr>
              <a:xfrm>
                <a:off x="4199466" y="2230966"/>
                <a:ext cx="97367" cy="1693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" name="墨迹 15"/>
              <p14:cNvContentPartPr/>
              <p14:nvPr/>
            </p14:nvContentPartPr>
            <p14:xfrm>
              <a:off x="4347633" y="2082800"/>
              <a:ext cx="101600" cy="325966"/>
            </p14:xfrm>
          </p:contentPart>
        </mc:Choice>
        <mc:Fallback xmlns="">
          <p:pic>
            <p:nvPicPr>
              <p:cNvPr id="16" name="墨迹 15"/>
            </p:nvPicPr>
            <p:blipFill>
              <a:blip/>
            </p:blipFill>
            <p:spPr>
              <a:xfrm>
                <a:off x="4347633" y="2082800"/>
                <a:ext cx="101600" cy="3259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墨迹 16"/>
              <p14:cNvContentPartPr/>
              <p14:nvPr/>
            </p14:nvContentPartPr>
            <p14:xfrm>
              <a:off x="4529666" y="2201333"/>
              <a:ext cx="141817" cy="169333"/>
            </p14:xfrm>
          </p:contentPart>
        </mc:Choice>
        <mc:Fallback xmlns="">
          <p:pic>
            <p:nvPicPr>
              <p:cNvPr id="17" name="墨迹 16"/>
            </p:nvPicPr>
            <p:blipFill>
              <a:blip/>
            </p:blipFill>
            <p:spPr>
              <a:xfrm>
                <a:off x="4529666" y="2201333"/>
                <a:ext cx="141817" cy="169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8" name="墨迹 17"/>
              <p14:cNvContentPartPr/>
              <p14:nvPr/>
            </p14:nvContentPartPr>
            <p14:xfrm>
              <a:off x="4525433" y="2093383"/>
              <a:ext cx="190500" cy="27517"/>
            </p14:xfrm>
          </p:contentPart>
        </mc:Choice>
        <mc:Fallback xmlns="">
          <p:pic>
            <p:nvPicPr>
              <p:cNvPr id="18" name="墨迹 17"/>
            </p:nvPicPr>
            <p:blipFill>
              <a:blip/>
            </p:blipFill>
            <p:spPr>
              <a:xfrm>
                <a:off x="4525433" y="2093383"/>
                <a:ext cx="190500" cy="275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9" name="墨迹 18"/>
              <p14:cNvContentPartPr/>
              <p14:nvPr/>
            </p14:nvContentPartPr>
            <p14:xfrm>
              <a:off x="2916766" y="3695700"/>
              <a:ext cx="152400" cy="88900"/>
            </p14:xfrm>
          </p:contentPart>
        </mc:Choice>
        <mc:Fallback xmlns="">
          <p:pic>
            <p:nvPicPr>
              <p:cNvPr id="19" name="墨迹 18"/>
            </p:nvPicPr>
            <p:blipFill>
              <a:blip/>
            </p:blipFill>
            <p:spPr>
              <a:xfrm>
                <a:off x="2916766" y="3695700"/>
                <a:ext cx="152400" cy="88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" name="墨迹 19"/>
              <p14:cNvContentPartPr/>
              <p14:nvPr/>
            </p14:nvContentPartPr>
            <p14:xfrm>
              <a:off x="2882900" y="3848100"/>
              <a:ext cx="245533" cy="122766"/>
            </p14:xfrm>
          </p:contentPart>
        </mc:Choice>
        <mc:Fallback xmlns="">
          <p:pic>
            <p:nvPicPr>
              <p:cNvPr id="20" name="墨迹 19"/>
            </p:nvPicPr>
            <p:blipFill>
              <a:blip/>
            </p:blipFill>
            <p:spPr>
              <a:xfrm>
                <a:off x="2882900" y="3848100"/>
                <a:ext cx="245533" cy="1227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1" name="墨迹 20"/>
              <p14:cNvContentPartPr/>
              <p14:nvPr/>
            </p14:nvContentPartPr>
            <p14:xfrm>
              <a:off x="2882900" y="3839633"/>
              <a:ext cx="150283" cy="287867"/>
            </p14:xfrm>
          </p:contentPart>
        </mc:Choice>
        <mc:Fallback xmlns="">
          <p:pic>
            <p:nvPicPr>
              <p:cNvPr id="21" name="墨迹 20"/>
            </p:nvPicPr>
            <p:blipFill>
              <a:blip/>
            </p:blipFill>
            <p:spPr>
              <a:xfrm>
                <a:off x="2882900" y="3839633"/>
                <a:ext cx="150283" cy="287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2" name="墨迹 21"/>
              <p14:cNvContentPartPr/>
              <p14:nvPr/>
            </p14:nvContentPartPr>
            <p14:xfrm>
              <a:off x="3026833" y="3666066"/>
              <a:ext cx="165100" cy="554567"/>
            </p14:xfrm>
          </p:contentPart>
        </mc:Choice>
        <mc:Fallback xmlns="">
          <p:pic>
            <p:nvPicPr>
              <p:cNvPr id="22" name="墨迹 21"/>
            </p:nvPicPr>
            <p:blipFill>
              <a:blip/>
            </p:blipFill>
            <p:spPr>
              <a:xfrm>
                <a:off x="3026833" y="3666066"/>
                <a:ext cx="165100" cy="554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3" name="墨迹 22"/>
              <p14:cNvContentPartPr/>
              <p14:nvPr/>
            </p14:nvContentPartPr>
            <p14:xfrm>
              <a:off x="3077633" y="3937000"/>
              <a:ext cx="114300" cy="160866"/>
            </p14:xfrm>
          </p:contentPart>
        </mc:Choice>
        <mc:Fallback xmlns="">
          <p:pic>
            <p:nvPicPr>
              <p:cNvPr id="23" name="墨迹 22"/>
            </p:nvPicPr>
            <p:blipFill>
              <a:blip/>
            </p:blipFill>
            <p:spPr>
              <a:xfrm>
                <a:off x="3077633" y="3937000"/>
                <a:ext cx="114300" cy="160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4" name="墨迹 23"/>
              <p14:cNvContentPartPr/>
              <p14:nvPr/>
            </p14:nvContentPartPr>
            <p14:xfrm>
              <a:off x="3175000" y="3716866"/>
              <a:ext cx="29633" cy="21167"/>
            </p14:xfrm>
          </p:contentPart>
        </mc:Choice>
        <mc:Fallback xmlns="">
          <p:pic>
            <p:nvPicPr>
              <p:cNvPr id="24" name="墨迹 23"/>
            </p:nvPicPr>
            <p:blipFill>
              <a:blip/>
            </p:blipFill>
            <p:spPr>
              <a:xfrm>
                <a:off x="3175000" y="3716866"/>
                <a:ext cx="29633" cy="21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5" name="墨迹 24"/>
              <p14:cNvContentPartPr/>
              <p14:nvPr/>
            </p14:nvContentPartPr>
            <p14:xfrm>
              <a:off x="3310466" y="3748616"/>
              <a:ext cx="173567" cy="31750"/>
            </p14:xfrm>
          </p:contentPart>
        </mc:Choice>
        <mc:Fallback xmlns="">
          <p:pic>
            <p:nvPicPr>
              <p:cNvPr id="25" name="墨迹 24"/>
            </p:nvPicPr>
            <p:blipFill>
              <a:blip/>
            </p:blipFill>
            <p:spPr>
              <a:xfrm>
                <a:off x="3310466" y="3748616"/>
                <a:ext cx="173567" cy="317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6" name="墨迹 25"/>
              <p14:cNvContentPartPr/>
              <p14:nvPr/>
            </p14:nvContentPartPr>
            <p14:xfrm>
              <a:off x="3401483" y="3729566"/>
              <a:ext cx="19050" cy="152400"/>
            </p14:xfrm>
          </p:contentPart>
        </mc:Choice>
        <mc:Fallback xmlns="">
          <p:pic>
            <p:nvPicPr>
              <p:cNvPr id="26" name="墨迹 25"/>
            </p:nvPicPr>
            <p:blipFill>
              <a:blip/>
            </p:blipFill>
            <p:spPr>
              <a:xfrm>
                <a:off x="3401483" y="3729566"/>
                <a:ext cx="19050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7" name="墨迹 26"/>
              <p14:cNvContentPartPr/>
              <p14:nvPr/>
            </p14:nvContentPartPr>
            <p14:xfrm>
              <a:off x="3289300" y="3875616"/>
              <a:ext cx="215900" cy="61384"/>
            </p14:xfrm>
          </p:contentPart>
        </mc:Choice>
        <mc:Fallback xmlns="">
          <p:pic>
            <p:nvPicPr>
              <p:cNvPr id="27" name="墨迹 26"/>
            </p:nvPicPr>
            <p:blipFill>
              <a:blip/>
            </p:blipFill>
            <p:spPr>
              <a:xfrm>
                <a:off x="3289300" y="3875616"/>
                <a:ext cx="215900" cy="613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8" name="墨迹 27"/>
              <p14:cNvContentPartPr/>
              <p14:nvPr/>
            </p14:nvContentPartPr>
            <p14:xfrm>
              <a:off x="3335866" y="3907366"/>
              <a:ext cx="186267" cy="186267"/>
            </p14:xfrm>
          </p:contentPart>
        </mc:Choice>
        <mc:Fallback xmlns="">
          <p:pic>
            <p:nvPicPr>
              <p:cNvPr id="28" name="墨迹 27"/>
            </p:nvPicPr>
            <p:blipFill>
              <a:blip/>
            </p:blipFill>
            <p:spPr>
              <a:xfrm>
                <a:off x="3335866" y="3907366"/>
                <a:ext cx="186267" cy="186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9" name="墨迹 28"/>
              <p14:cNvContentPartPr/>
              <p14:nvPr/>
            </p14:nvContentPartPr>
            <p14:xfrm>
              <a:off x="3683000" y="3738033"/>
              <a:ext cx="12700" cy="325967"/>
            </p14:xfrm>
          </p:contentPart>
        </mc:Choice>
        <mc:Fallback xmlns="">
          <p:pic>
            <p:nvPicPr>
              <p:cNvPr id="29" name="墨迹 28"/>
            </p:nvPicPr>
            <p:blipFill>
              <a:blip/>
            </p:blipFill>
            <p:spPr>
              <a:xfrm>
                <a:off x="3683000" y="3738033"/>
                <a:ext cx="12700" cy="3259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0" name="墨迹 29"/>
              <p14:cNvContentPartPr/>
              <p14:nvPr/>
            </p14:nvContentPartPr>
            <p14:xfrm>
              <a:off x="3699933" y="3657600"/>
              <a:ext cx="359833" cy="499533"/>
            </p14:xfrm>
          </p:contentPart>
        </mc:Choice>
        <mc:Fallback xmlns="">
          <p:pic>
            <p:nvPicPr>
              <p:cNvPr id="30" name="墨迹 29"/>
            </p:nvPicPr>
            <p:blipFill>
              <a:blip/>
            </p:blipFill>
            <p:spPr>
              <a:xfrm>
                <a:off x="3699933" y="3657600"/>
                <a:ext cx="359833" cy="499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31" name="墨迹 30"/>
              <p14:cNvContentPartPr/>
              <p14:nvPr/>
            </p14:nvContentPartPr>
            <p14:xfrm>
              <a:off x="3803650" y="3716866"/>
              <a:ext cx="133350" cy="177800"/>
            </p14:xfrm>
          </p:contentPart>
        </mc:Choice>
        <mc:Fallback xmlns="">
          <p:pic>
            <p:nvPicPr>
              <p:cNvPr id="31" name="墨迹 30"/>
            </p:nvPicPr>
            <p:blipFill>
              <a:blip/>
            </p:blipFill>
            <p:spPr>
              <a:xfrm>
                <a:off x="3803650" y="3716866"/>
                <a:ext cx="133350" cy="177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2" name="墨迹 31"/>
              <p14:cNvContentPartPr/>
              <p14:nvPr/>
            </p14:nvContentPartPr>
            <p14:xfrm>
              <a:off x="3805766" y="3814233"/>
              <a:ext cx="165100" cy="44450"/>
            </p14:xfrm>
          </p:contentPart>
        </mc:Choice>
        <mc:Fallback xmlns="">
          <p:pic>
            <p:nvPicPr>
              <p:cNvPr id="32" name="墨迹 31"/>
            </p:nvPicPr>
            <p:blipFill>
              <a:blip/>
            </p:blipFill>
            <p:spPr>
              <a:xfrm>
                <a:off x="3805766" y="3814233"/>
                <a:ext cx="165100" cy="444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33" name="墨迹 32"/>
              <p14:cNvContentPartPr/>
              <p14:nvPr/>
            </p14:nvContentPartPr>
            <p14:xfrm>
              <a:off x="3848100" y="3894666"/>
              <a:ext cx="120650" cy="38100"/>
            </p14:xfrm>
          </p:contentPart>
        </mc:Choice>
        <mc:Fallback xmlns="">
          <p:pic>
            <p:nvPicPr>
              <p:cNvPr id="33" name="墨迹 32"/>
            </p:nvPicPr>
            <p:blipFill>
              <a:blip/>
            </p:blipFill>
            <p:spPr>
              <a:xfrm>
                <a:off x="3848100" y="3894666"/>
                <a:ext cx="120650" cy="38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4" name="墨迹 33"/>
              <p14:cNvContentPartPr/>
              <p14:nvPr/>
            </p14:nvContentPartPr>
            <p14:xfrm>
              <a:off x="3839633" y="3951816"/>
              <a:ext cx="110067" cy="57150"/>
            </p14:xfrm>
          </p:contentPart>
        </mc:Choice>
        <mc:Fallback xmlns="">
          <p:pic>
            <p:nvPicPr>
              <p:cNvPr id="34" name="墨迹 33"/>
            </p:nvPicPr>
            <p:blipFill>
              <a:blip/>
            </p:blipFill>
            <p:spPr>
              <a:xfrm>
                <a:off x="3839633" y="3951816"/>
                <a:ext cx="110067" cy="571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35" name="墨迹 34"/>
              <p14:cNvContentPartPr/>
              <p14:nvPr/>
            </p14:nvContentPartPr>
            <p14:xfrm>
              <a:off x="3810000" y="3994150"/>
              <a:ext cx="137583" cy="99483"/>
            </p14:xfrm>
          </p:contentPart>
        </mc:Choice>
        <mc:Fallback xmlns="">
          <p:pic>
            <p:nvPicPr>
              <p:cNvPr id="35" name="墨迹 34"/>
            </p:nvPicPr>
            <p:blipFill>
              <a:blip/>
            </p:blipFill>
            <p:spPr>
              <a:xfrm>
                <a:off x="3810000" y="3994150"/>
                <a:ext cx="137583" cy="994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6" name="墨迹 35"/>
              <p14:cNvContentPartPr/>
              <p14:nvPr/>
            </p14:nvContentPartPr>
            <p14:xfrm>
              <a:off x="4144433" y="3746500"/>
              <a:ext cx="309033" cy="245533"/>
            </p14:xfrm>
          </p:contentPart>
        </mc:Choice>
        <mc:Fallback xmlns="">
          <p:pic>
            <p:nvPicPr>
              <p:cNvPr id="36" name="墨迹 35"/>
            </p:nvPicPr>
            <p:blipFill>
              <a:blip/>
            </p:blipFill>
            <p:spPr>
              <a:xfrm>
                <a:off x="4144433" y="3746500"/>
                <a:ext cx="309033" cy="245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37" name="墨迹 36"/>
              <p14:cNvContentPartPr/>
              <p14:nvPr/>
            </p14:nvContentPartPr>
            <p14:xfrm>
              <a:off x="4237566" y="3687233"/>
              <a:ext cx="12700" cy="482600"/>
            </p14:xfrm>
          </p:contentPart>
        </mc:Choice>
        <mc:Fallback xmlns="">
          <p:pic>
            <p:nvPicPr>
              <p:cNvPr id="37" name="墨迹 36"/>
            </p:nvPicPr>
            <p:blipFill>
              <a:blip/>
            </p:blipFill>
            <p:spPr>
              <a:xfrm>
                <a:off x="4237566" y="3687233"/>
                <a:ext cx="12700" cy="482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8" name="墨迹 37"/>
              <p14:cNvContentPartPr/>
              <p14:nvPr/>
            </p14:nvContentPartPr>
            <p14:xfrm>
              <a:off x="4347633" y="3649133"/>
              <a:ext cx="52917" cy="46567"/>
            </p14:xfrm>
          </p:contentPart>
        </mc:Choice>
        <mc:Fallback xmlns="">
          <p:pic>
            <p:nvPicPr>
              <p:cNvPr id="38" name="墨迹 37"/>
            </p:nvPicPr>
            <p:blipFill>
              <a:blip/>
            </p:blipFill>
            <p:spPr>
              <a:xfrm>
                <a:off x="4347633" y="3649133"/>
                <a:ext cx="52917" cy="46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39" name="墨迹 38"/>
              <p14:cNvContentPartPr/>
              <p14:nvPr/>
            </p14:nvContentPartPr>
            <p14:xfrm>
              <a:off x="4546600" y="3716866"/>
              <a:ext cx="148166" cy="372534"/>
            </p14:xfrm>
          </p:contentPart>
        </mc:Choice>
        <mc:Fallback xmlns="">
          <p:pic>
            <p:nvPicPr>
              <p:cNvPr id="39" name="墨迹 38"/>
            </p:nvPicPr>
            <p:blipFill>
              <a:blip/>
            </p:blipFill>
            <p:spPr>
              <a:xfrm>
                <a:off x="4546600" y="3716866"/>
                <a:ext cx="148166" cy="3725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0" name="墨迹 39"/>
              <p14:cNvContentPartPr/>
              <p14:nvPr/>
            </p14:nvContentPartPr>
            <p14:xfrm>
              <a:off x="4809066" y="3611033"/>
              <a:ext cx="33867" cy="29633"/>
            </p14:xfrm>
          </p:contentPart>
        </mc:Choice>
        <mc:Fallback xmlns="">
          <p:pic>
            <p:nvPicPr>
              <p:cNvPr id="40" name="墨迹 39"/>
            </p:nvPicPr>
            <p:blipFill>
              <a:blip/>
            </p:blipFill>
            <p:spPr>
              <a:xfrm>
                <a:off x="4809066" y="3611033"/>
                <a:ext cx="33867" cy="29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41" name="墨迹 40"/>
              <p14:cNvContentPartPr/>
              <p14:nvPr/>
            </p14:nvContentPartPr>
            <p14:xfrm>
              <a:off x="4730750" y="3666066"/>
              <a:ext cx="6350" cy="175684"/>
            </p14:xfrm>
          </p:contentPart>
        </mc:Choice>
        <mc:Fallback xmlns="">
          <p:pic>
            <p:nvPicPr>
              <p:cNvPr id="41" name="墨迹 40"/>
            </p:nvPicPr>
            <p:blipFill>
              <a:blip/>
            </p:blipFill>
            <p:spPr>
              <a:xfrm>
                <a:off x="4730750" y="3666066"/>
                <a:ext cx="6350" cy="1756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2" name="墨迹 41"/>
              <p14:cNvContentPartPr/>
              <p14:nvPr/>
            </p14:nvContentPartPr>
            <p14:xfrm>
              <a:off x="4766733" y="3674533"/>
              <a:ext cx="131233" cy="232833"/>
            </p14:xfrm>
          </p:contentPart>
        </mc:Choice>
        <mc:Fallback xmlns="">
          <p:pic>
            <p:nvPicPr>
              <p:cNvPr id="42" name="墨迹 41"/>
            </p:nvPicPr>
            <p:blipFill>
              <a:blip/>
            </p:blipFill>
            <p:spPr>
              <a:xfrm>
                <a:off x="4766733" y="3674533"/>
                <a:ext cx="131233" cy="2328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43" name="墨迹 42"/>
              <p14:cNvContentPartPr/>
              <p14:nvPr/>
            </p14:nvContentPartPr>
            <p14:xfrm>
              <a:off x="4766733" y="3852333"/>
              <a:ext cx="12700" cy="258233"/>
            </p14:xfrm>
          </p:contentPart>
        </mc:Choice>
        <mc:Fallback xmlns="">
          <p:pic>
            <p:nvPicPr>
              <p:cNvPr id="43" name="墨迹 42"/>
            </p:nvPicPr>
            <p:blipFill>
              <a:blip/>
            </p:blipFill>
            <p:spPr>
              <a:xfrm>
                <a:off x="4766733" y="3852333"/>
                <a:ext cx="12700" cy="2582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4" name="墨迹 43"/>
              <p14:cNvContentPartPr/>
              <p14:nvPr/>
            </p14:nvContentPartPr>
            <p14:xfrm>
              <a:off x="4770966" y="3962400"/>
              <a:ext cx="152400" cy="148166"/>
            </p14:xfrm>
          </p:contentPart>
        </mc:Choice>
        <mc:Fallback xmlns="">
          <p:pic>
            <p:nvPicPr>
              <p:cNvPr id="44" name="墨迹 43"/>
            </p:nvPicPr>
            <p:blipFill>
              <a:blip/>
            </p:blipFill>
            <p:spPr>
              <a:xfrm>
                <a:off x="4770966" y="3962400"/>
                <a:ext cx="152400" cy="1481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45" name="墨迹 44"/>
              <p14:cNvContentPartPr/>
              <p14:nvPr/>
            </p14:nvContentPartPr>
            <p14:xfrm>
              <a:off x="5054600" y="3670300"/>
              <a:ext cx="249766" cy="67733"/>
            </p14:xfrm>
          </p:contentPart>
        </mc:Choice>
        <mc:Fallback xmlns="">
          <p:pic>
            <p:nvPicPr>
              <p:cNvPr id="45" name="墨迹 44"/>
            </p:nvPicPr>
            <p:blipFill>
              <a:blip/>
            </p:blipFill>
            <p:spPr>
              <a:xfrm>
                <a:off x="5054600" y="3670300"/>
                <a:ext cx="249766" cy="677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6" name="墨迹 45"/>
              <p14:cNvContentPartPr/>
              <p14:nvPr/>
            </p14:nvContentPartPr>
            <p14:xfrm>
              <a:off x="5190066" y="3598333"/>
              <a:ext cx="50801" cy="338667"/>
            </p14:xfrm>
          </p:contentPart>
        </mc:Choice>
        <mc:Fallback xmlns="">
          <p:pic>
            <p:nvPicPr>
              <p:cNvPr id="46" name="墨迹 45"/>
            </p:nvPicPr>
            <p:blipFill>
              <a:blip/>
            </p:blipFill>
            <p:spPr>
              <a:xfrm>
                <a:off x="5190066" y="3598333"/>
                <a:ext cx="50801" cy="3386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47" name="墨迹 46"/>
              <p14:cNvContentPartPr/>
              <p14:nvPr/>
            </p14:nvContentPartPr>
            <p14:xfrm>
              <a:off x="5048250" y="3674533"/>
              <a:ext cx="150283" cy="262467"/>
            </p14:xfrm>
          </p:contentPart>
        </mc:Choice>
        <mc:Fallback xmlns="">
          <p:pic>
            <p:nvPicPr>
              <p:cNvPr id="47" name="墨迹 46"/>
            </p:nvPicPr>
            <p:blipFill>
              <a:blip/>
            </p:blipFill>
            <p:spPr>
              <a:xfrm>
                <a:off x="5048250" y="3674533"/>
                <a:ext cx="150283" cy="262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8" name="墨迹 47"/>
              <p14:cNvContentPartPr/>
              <p14:nvPr/>
            </p14:nvContentPartPr>
            <p14:xfrm>
              <a:off x="5202766" y="3738033"/>
              <a:ext cx="177800" cy="59267"/>
            </p14:xfrm>
          </p:contentPart>
        </mc:Choice>
        <mc:Fallback xmlns="">
          <p:pic>
            <p:nvPicPr>
              <p:cNvPr id="48" name="墨迹 47"/>
            </p:nvPicPr>
            <p:blipFill>
              <a:blip/>
            </p:blipFill>
            <p:spPr>
              <a:xfrm>
                <a:off x="5202766" y="3738033"/>
                <a:ext cx="177800" cy="59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49" name="墨迹 48"/>
              <p14:cNvContentPartPr/>
              <p14:nvPr/>
            </p14:nvContentPartPr>
            <p14:xfrm>
              <a:off x="5130800" y="3911600"/>
              <a:ext cx="198966" cy="186266"/>
            </p14:xfrm>
          </p:contentPart>
        </mc:Choice>
        <mc:Fallback xmlns="">
          <p:pic>
            <p:nvPicPr>
              <p:cNvPr id="49" name="墨迹 48"/>
            </p:nvPicPr>
            <p:blipFill>
              <a:blip/>
            </p:blipFill>
            <p:spPr>
              <a:xfrm>
                <a:off x="5130800" y="3911600"/>
                <a:ext cx="198966" cy="1862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50" name="墨迹 49"/>
              <p14:cNvContentPartPr/>
              <p14:nvPr/>
            </p14:nvContentPartPr>
            <p14:xfrm>
              <a:off x="5168900" y="3951816"/>
              <a:ext cx="127000" cy="74084"/>
            </p14:xfrm>
          </p:contentPart>
        </mc:Choice>
        <mc:Fallback xmlns="">
          <p:pic>
            <p:nvPicPr>
              <p:cNvPr id="50" name="墨迹 49"/>
            </p:nvPicPr>
            <p:blipFill>
              <a:blip/>
            </p:blipFill>
            <p:spPr>
              <a:xfrm>
                <a:off x="5168900" y="3951816"/>
                <a:ext cx="127000" cy="740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51" name="墨迹 50"/>
              <p14:cNvContentPartPr/>
              <p14:nvPr/>
            </p14:nvContentPartPr>
            <p14:xfrm>
              <a:off x="5168900" y="4021666"/>
              <a:ext cx="93133" cy="67734"/>
            </p14:xfrm>
          </p:contentPart>
        </mc:Choice>
        <mc:Fallback xmlns="">
          <p:pic>
            <p:nvPicPr>
              <p:cNvPr id="51" name="墨迹 50"/>
            </p:nvPicPr>
            <p:blipFill>
              <a:blip/>
            </p:blipFill>
            <p:spPr>
              <a:xfrm>
                <a:off x="5168900" y="4021666"/>
                <a:ext cx="93133" cy="677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2" name="墨迹 51"/>
              <p14:cNvContentPartPr/>
              <p14:nvPr/>
            </p14:nvContentPartPr>
            <p14:xfrm>
              <a:off x="5151966" y="4047066"/>
              <a:ext cx="203201" cy="127000"/>
            </p14:xfrm>
          </p:contentPart>
        </mc:Choice>
        <mc:Fallback xmlns="">
          <p:pic>
            <p:nvPicPr>
              <p:cNvPr id="52" name="墨迹 51"/>
            </p:nvPicPr>
            <p:blipFill>
              <a:blip/>
            </p:blipFill>
            <p:spPr>
              <a:xfrm>
                <a:off x="5151966" y="4047066"/>
                <a:ext cx="203201" cy="127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53" name="墨迹 52"/>
              <p14:cNvContentPartPr/>
              <p14:nvPr/>
            </p14:nvContentPartPr>
            <p14:xfrm>
              <a:off x="5503333" y="3721100"/>
              <a:ext cx="160867" cy="131233"/>
            </p14:xfrm>
          </p:contentPart>
        </mc:Choice>
        <mc:Fallback xmlns="">
          <p:pic>
            <p:nvPicPr>
              <p:cNvPr id="53" name="墨迹 52"/>
            </p:nvPicPr>
            <p:blipFill>
              <a:blip/>
            </p:blipFill>
            <p:spPr>
              <a:xfrm>
                <a:off x="5503333" y="3721100"/>
                <a:ext cx="160867" cy="1312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4" name="墨迹 53"/>
              <p14:cNvContentPartPr/>
              <p14:nvPr/>
            </p14:nvContentPartPr>
            <p14:xfrm>
              <a:off x="5435600" y="3797300"/>
              <a:ext cx="338666" cy="148166"/>
            </p14:xfrm>
          </p:contentPart>
        </mc:Choice>
        <mc:Fallback xmlns="">
          <p:pic>
            <p:nvPicPr>
              <p:cNvPr id="54" name="墨迹 53"/>
            </p:nvPicPr>
            <p:blipFill>
              <a:blip/>
            </p:blipFill>
            <p:spPr>
              <a:xfrm>
                <a:off x="5435600" y="3797300"/>
                <a:ext cx="338666" cy="1481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55" name="墨迹 54"/>
              <p14:cNvContentPartPr/>
              <p14:nvPr/>
            </p14:nvContentPartPr>
            <p14:xfrm>
              <a:off x="5558366" y="3598333"/>
              <a:ext cx="25400" cy="537633"/>
            </p14:xfrm>
          </p:contentPart>
        </mc:Choice>
        <mc:Fallback xmlns="">
          <p:pic>
            <p:nvPicPr>
              <p:cNvPr id="55" name="墨迹 54"/>
            </p:nvPicPr>
            <p:blipFill>
              <a:blip/>
            </p:blipFill>
            <p:spPr>
              <a:xfrm>
                <a:off x="5558366" y="3598333"/>
                <a:ext cx="25400" cy="537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6" name="墨迹 55"/>
              <p14:cNvContentPartPr/>
              <p14:nvPr/>
            </p14:nvContentPartPr>
            <p14:xfrm>
              <a:off x="5706533" y="3585633"/>
              <a:ext cx="19050" cy="10583"/>
            </p14:xfrm>
          </p:contentPart>
        </mc:Choice>
        <mc:Fallback xmlns="">
          <p:pic>
            <p:nvPicPr>
              <p:cNvPr id="56" name="墨迹 55"/>
            </p:nvPicPr>
            <p:blipFill>
              <a:blip/>
            </p:blipFill>
            <p:spPr>
              <a:xfrm>
                <a:off x="5706533" y="3585633"/>
                <a:ext cx="19050" cy="105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57" name="墨迹 56"/>
              <p14:cNvContentPartPr/>
              <p14:nvPr/>
            </p14:nvContentPartPr>
            <p14:xfrm>
              <a:off x="5846233" y="4059766"/>
              <a:ext cx="59267" cy="67734"/>
            </p14:xfrm>
          </p:contentPart>
        </mc:Choice>
        <mc:Fallback xmlns="">
          <p:pic>
            <p:nvPicPr>
              <p:cNvPr id="57" name="墨迹 56"/>
            </p:nvPicPr>
            <p:blipFill>
              <a:blip/>
            </p:blipFill>
            <p:spPr>
              <a:xfrm>
                <a:off x="5846233" y="4059766"/>
                <a:ext cx="59267" cy="677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8" name="墨迹 57"/>
              <p14:cNvContentPartPr/>
              <p14:nvPr/>
            </p14:nvContentPartPr>
            <p14:xfrm>
              <a:off x="1083733" y="1993900"/>
              <a:ext cx="249767" cy="101600"/>
            </p14:xfrm>
          </p:contentPart>
        </mc:Choice>
        <mc:Fallback xmlns="">
          <p:pic>
            <p:nvPicPr>
              <p:cNvPr id="58" name="墨迹 57"/>
            </p:nvPicPr>
            <p:blipFill>
              <a:blip/>
            </p:blipFill>
            <p:spPr>
              <a:xfrm>
                <a:off x="1083733" y="1993900"/>
                <a:ext cx="249767" cy="101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59" name="墨迹 58"/>
              <p14:cNvContentPartPr/>
              <p14:nvPr/>
            </p14:nvContentPartPr>
            <p14:xfrm>
              <a:off x="1204383" y="1913466"/>
              <a:ext cx="44450" cy="457200"/>
            </p14:xfrm>
          </p:contentPart>
        </mc:Choice>
        <mc:Fallback xmlns="">
          <p:pic>
            <p:nvPicPr>
              <p:cNvPr id="59" name="墨迹 58"/>
            </p:nvPicPr>
            <p:blipFill>
              <a:blip/>
            </p:blipFill>
            <p:spPr>
              <a:xfrm>
                <a:off x="1204383" y="1913466"/>
                <a:ext cx="44450" cy="457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60" name="墨迹 59"/>
              <p14:cNvContentPartPr/>
              <p14:nvPr/>
            </p14:nvContentPartPr>
            <p14:xfrm>
              <a:off x="1138766" y="2127250"/>
              <a:ext cx="165100" cy="107950"/>
            </p14:xfrm>
          </p:contentPart>
        </mc:Choice>
        <mc:Fallback xmlns="">
          <p:pic>
            <p:nvPicPr>
              <p:cNvPr id="60" name="墨迹 59"/>
            </p:nvPicPr>
            <p:blipFill>
              <a:blip/>
            </p:blipFill>
            <p:spPr>
              <a:xfrm>
                <a:off x="1138766" y="2127250"/>
                <a:ext cx="165100" cy="1079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61" name="墨迹 60"/>
              <p14:cNvContentPartPr/>
              <p14:nvPr/>
            </p14:nvContentPartPr>
            <p14:xfrm>
              <a:off x="1325033" y="2004483"/>
              <a:ext cx="179917" cy="82550"/>
            </p14:xfrm>
          </p:contentPart>
        </mc:Choice>
        <mc:Fallback xmlns="">
          <p:pic>
            <p:nvPicPr>
              <p:cNvPr id="61" name="墨迹 60"/>
            </p:nvPicPr>
            <p:blipFill>
              <a:blip/>
            </p:blipFill>
            <p:spPr>
              <a:xfrm>
                <a:off x="1325033" y="2004483"/>
                <a:ext cx="179917" cy="825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62" name="墨迹 61"/>
              <p14:cNvContentPartPr/>
              <p14:nvPr/>
            </p14:nvContentPartPr>
            <p14:xfrm>
              <a:off x="1358900" y="1824566"/>
              <a:ext cx="162983" cy="575734"/>
            </p14:xfrm>
          </p:contentPart>
        </mc:Choice>
        <mc:Fallback xmlns="">
          <p:pic>
            <p:nvPicPr>
              <p:cNvPr id="62" name="墨迹 61"/>
            </p:nvPicPr>
            <p:blipFill>
              <a:blip/>
            </p:blipFill>
            <p:spPr>
              <a:xfrm>
                <a:off x="1358900" y="1824566"/>
                <a:ext cx="162983" cy="5757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63" name="墨迹 62"/>
              <p14:cNvContentPartPr/>
              <p14:nvPr/>
            </p14:nvContentPartPr>
            <p14:xfrm>
              <a:off x="1339850" y="2116666"/>
              <a:ext cx="209550" cy="196850"/>
            </p14:xfrm>
          </p:contentPart>
        </mc:Choice>
        <mc:Fallback xmlns="">
          <p:pic>
            <p:nvPicPr>
              <p:cNvPr id="63" name="墨迹 62"/>
            </p:nvPicPr>
            <p:blipFill>
              <a:blip/>
            </p:blipFill>
            <p:spPr>
              <a:xfrm>
                <a:off x="1339850" y="2116666"/>
                <a:ext cx="209550" cy="1968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4" name="墨迹 63"/>
              <p14:cNvContentPartPr/>
              <p14:nvPr/>
            </p14:nvContentPartPr>
            <p14:xfrm>
              <a:off x="1511300" y="1888066"/>
              <a:ext cx="55033" cy="61384"/>
            </p14:xfrm>
          </p:contentPart>
        </mc:Choice>
        <mc:Fallback xmlns="">
          <p:pic>
            <p:nvPicPr>
              <p:cNvPr id="64" name="墨迹 63"/>
            </p:nvPicPr>
            <p:blipFill>
              <a:blip/>
            </p:blipFill>
            <p:spPr>
              <a:xfrm>
                <a:off x="1511300" y="1888066"/>
                <a:ext cx="55033" cy="613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65" name="墨迹 64"/>
              <p14:cNvContentPartPr/>
              <p14:nvPr/>
            </p14:nvContentPartPr>
            <p14:xfrm>
              <a:off x="1498600" y="2245783"/>
              <a:ext cx="61383" cy="141817"/>
            </p14:xfrm>
          </p:contentPart>
        </mc:Choice>
        <mc:Fallback xmlns="">
          <p:pic>
            <p:nvPicPr>
              <p:cNvPr id="65" name="墨迹 64"/>
            </p:nvPicPr>
            <p:blipFill>
              <a:blip/>
            </p:blipFill>
            <p:spPr>
              <a:xfrm>
                <a:off x="1498600" y="2245783"/>
                <a:ext cx="61383" cy="1418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66" name="墨迹 65"/>
              <p14:cNvContentPartPr/>
              <p14:nvPr/>
            </p14:nvContentPartPr>
            <p14:xfrm>
              <a:off x="1845733" y="1921933"/>
              <a:ext cx="419100" cy="338667"/>
            </p14:xfrm>
          </p:contentPart>
        </mc:Choice>
        <mc:Fallback xmlns="">
          <p:pic>
            <p:nvPicPr>
              <p:cNvPr id="66" name="墨迹 65"/>
            </p:nvPicPr>
            <p:blipFill>
              <a:blip/>
            </p:blipFill>
            <p:spPr>
              <a:xfrm>
                <a:off x="1845733" y="1921933"/>
                <a:ext cx="419100" cy="3386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67" name="墨迹 66"/>
              <p14:cNvContentPartPr/>
              <p14:nvPr/>
            </p14:nvContentPartPr>
            <p14:xfrm>
              <a:off x="2315633" y="2082800"/>
              <a:ext cx="101600" cy="139700"/>
            </p14:xfrm>
          </p:contentPart>
        </mc:Choice>
        <mc:Fallback xmlns="">
          <p:pic>
            <p:nvPicPr>
              <p:cNvPr id="67" name="墨迹 66"/>
            </p:nvPicPr>
            <p:blipFill>
              <a:blip/>
            </p:blipFill>
            <p:spPr>
              <a:xfrm>
                <a:off x="2315633" y="2082800"/>
                <a:ext cx="101600" cy="139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8" name="墨迹 67"/>
              <p14:cNvContentPartPr/>
              <p14:nvPr/>
            </p14:nvContentPartPr>
            <p14:xfrm>
              <a:off x="2484966" y="1947333"/>
              <a:ext cx="29634" cy="300567"/>
            </p14:xfrm>
          </p:contentPart>
        </mc:Choice>
        <mc:Fallback xmlns="">
          <p:pic>
            <p:nvPicPr>
              <p:cNvPr id="68" name="墨迹 67"/>
            </p:nvPicPr>
            <p:blipFill>
              <a:blip/>
            </p:blipFill>
            <p:spPr>
              <a:xfrm>
                <a:off x="2484966" y="1947333"/>
                <a:ext cx="29634" cy="300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69" name="墨迹 68"/>
              <p14:cNvContentPartPr/>
              <p14:nvPr/>
            </p14:nvContentPartPr>
            <p14:xfrm>
              <a:off x="2476500" y="2057400"/>
              <a:ext cx="122766" cy="127000"/>
            </p14:xfrm>
          </p:contentPart>
        </mc:Choice>
        <mc:Fallback xmlns="">
          <p:pic>
            <p:nvPicPr>
              <p:cNvPr id="69" name="墨迹 68"/>
            </p:nvPicPr>
            <p:blipFill>
              <a:blip/>
            </p:blipFill>
            <p:spPr>
              <a:xfrm>
                <a:off x="2476500" y="2057400"/>
                <a:ext cx="122766" cy="127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70" name="墨迹 69"/>
              <p14:cNvContentPartPr/>
              <p14:nvPr/>
            </p14:nvContentPartPr>
            <p14:xfrm>
              <a:off x="2785533" y="1892300"/>
              <a:ext cx="143933" cy="486833"/>
            </p14:xfrm>
          </p:contentPart>
        </mc:Choice>
        <mc:Fallback xmlns="">
          <p:pic>
            <p:nvPicPr>
              <p:cNvPr id="70" name="墨迹 69"/>
            </p:nvPicPr>
            <p:blipFill>
              <a:blip/>
            </p:blipFill>
            <p:spPr>
              <a:xfrm>
                <a:off x="2785533" y="1892300"/>
                <a:ext cx="143933" cy="4868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1" name="墨迹 70"/>
              <p14:cNvContentPartPr/>
              <p14:nvPr/>
            </p14:nvContentPartPr>
            <p14:xfrm>
              <a:off x="2717800" y="2063750"/>
              <a:ext cx="209550" cy="27516"/>
            </p14:xfrm>
          </p:contentPart>
        </mc:Choice>
        <mc:Fallback xmlns="">
          <p:pic>
            <p:nvPicPr>
              <p:cNvPr id="71" name="墨迹 70"/>
            </p:nvPicPr>
            <p:blipFill>
              <a:blip/>
            </p:blipFill>
            <p:spPr>
              <a:xfrm>
                <a:off x="2717800" y="2063750"/>
                <a:ext cx="209550" cy="275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72" name="墨迹 71"/>
              <p14:cNvContentPartPr/>
              <p14:nvPr/>
            </p14:nvContentPartPr>
            <p14:xfrm>
              <a:off x="2925233" y="2015066"/>
              <a:ext cx="105833" cy="190500"/>
            </p14:xfrm>
          </p:contentPart>
        </mc:Choice>
        <mc:Fallback xmlns="">
          <p:pic>
            <p:nvPicPr>
              <p:cNvPr id="72" name="墨迹 71"/>
            </p:nvPicPr>
            <p:blipFill>
              <a:blip/>
            </p:blipFill>
            <p:spPr>
              <a:xfrm>
                <a:off x="2925233" y="2015066"/>
                <a:ext cx="105833" cy="190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3" name="墨迹 72"/>
              <p14:cNvContentPartPr/>
              <p14:nvPr/>
            </p14:nvContentPartPr>
            <p14:xfrm>
              <a:off x="3098800" y="2023533"/>
              <a:ext cx="129116" cy="173567"/>
            </p14:xfrm>
          </p:contentPart>
        </mc:Choice>
        <mc:Fallback xmlns="">
          <p:pic>
            <p:nvPicPr>
              <p:cNvPr id="73" name="墨迹 72"/>
            </p:nvPicPr>
            <p:blipFill>
              <a:blip/>
            </p:blipFill>
            <p:spPr>
              <a:xfrm>
                <a:off x="3098800" y="2023533"/>
                <a:ext cx="129116" cy="173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4" name="墨迹 73"/>
              <p14:cNvContentPartPr/>
              <p14:nvPr/>
            </p14:nvContentPartPr>
            <p14:xfrm>
              <a:off x="1693333" y="1375833"/>
              <a:ext cx="753533" cy="21167"/>
            </p14:xfrm>
          </p:contentPart>
        </mc:Choice>
        <mc:Fallback xmlns="">
          <p:pic>
            <p:nvPicPr>
              <p:cNvPr id="74" name="墨迹 73"/>
            </p:nvPicPr>
            <p:blipFill>
              <a:blip/>
            </p:blipFill>
            <p:spPr>
              <a:xfrm>
                <a:off x="1693333" y="1375833"/>
                <a:ext cx="753533" cy="21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5" name="墨迹 74"/>
              <p14:cNvContentPartPr/>
              <p14:nvPr/>
            </p14:nvContentPartPr>
            <p14:xfrm>
              <a:off x="2476500" y="723900"/>
              <a:ext cx="118533" cy="376766"/>
            </p14:xfrm>
          </p:contentPart>
        </mc:Choice>
        <mc:Fallback xmlns="">
          <p:pic>
            <p:nvPicPr>
              <p:cNvPr id="75" name="墨迹 74"/>
            </p:nvPicPr>
            <p:blipFill>
              <a:blip/>
            </p:blipFill>
            <p:spPr>
              <a:xfrm>
                <a:off x="2476500" y="723900"/>
                <a:ext cx="118533" cy="3767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6" name="墨迹 75"/>
              <p14:cNvContentPartPr/>
              <p14:nvPr/>
            </p14:nvContentPartPr>
            <p14:xfrm>
              <a:off x="2379133" y="863600"/>
              <a:ext cx="270933" cy="122766"/>
            </p14:xfrm>
          </p:contentPart>
        </mc:Choice>
        <mc:Fallback xmlns="">
          <p:pic>
            <p:nvPicPr>
              <p:cNvPr id="76" name="墨迹 75"/>
            </p:nvPicPr>
            <p:blipFill>
              <a:blip/>
            </p:blipFill>
            <p:spPr>
              <a:xfrm>
                <a:off x="2379133" y="863600"/>
                <a:ext cx="270933" cy="1227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7" name="墨迹 76"/>
              <p14:cNvContentPartPr/>
              <p14:nvPr/>
            </p14:nvContentPartPr>
            <p14:xfrm>
              <a:off x="2738966" y="850900"/>
              <a:ext cx="105834" cy="118533"/>
            </p14:xfrm>
          </p:contentPart>
        </mc:Choice>
        <mc:Fallback xmlns="">
          <p:pic>
            <p:nvPicPr>
              <p:cNvPr id="77" name="墨迹 76"/>
            </p:nvPicPr>
            <p:blipFill>
              <a:blip/>
            </p:blipFill>
            <p:spPr>
              <a:xfrm>
                <a:off x="2738966" y="850900"/>
                <a:ext cx="105834" cy="118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8" name="墨迹 77"/>
              <p14:cNvContentPartPr/>
              <p14:nvPr/>
            </p14:nvContentPartPr>
            <p14:xfrm>
              <a:off x="2561166" y="876300"/>
              <a:ext cx="31750" cy="124883"/>
            </p14:xfrm>
          </p:contentPart>
        </mc:Choice>
        <mc:Fallback xmlns="">
          <p:pic>
            <p:nvPicPr>
              <p:cNvPr id="78" name="墨迹 77"/>
            </p:nvPicPr>
            <p:blipFill>
              <a:blip/>
            </p:blipFill>
            <p:spPr>
              <a:xfrm>
                <a:off x="2561166" y="876300"/>
                <a:ext cx="31750" cy="1248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9" name="墨迹 78"/>
              <p14:cNvContentPartPr/>
              <p14:nvPr/>
            </p14:nvContentPartPr>
            <p14:xfrm>
              <a:off x="1090083" y="2916766"/>
              <a:ext cx="44450" cy="14817"/>
            </p14:xfrm>
          </p:contentPart>
        </mc:Choice>
        <mc:Fallback xmlns="">
          <p:pic>
            <p:nvPicPr>
              <p:cNvPr id="79" name="墨迹 78"/>
            </p:nvPicPr>
            <p:blipFill>
              <a:blip/>
            </p:blipFill>
            <p:spPr>
              <a:xfrm>
                <a:off x="1090083" y="2916766"/>
                <a:ext cx="44450" cy="148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80" name="墨迹 79"/>
              <p14:cNvContentPartPr/>
              <p14:nvPr/>
            </p14:nvContentPartPr>
            <p14:xfrm>
              <a:off x="1096433" y="2874433"/>
              <a:ext cx="220133" cy="55033"/>
            </p14:xfrm>
          </p:contentPart>
        </mc:Choice>
        <mc:Fallback xmlns="">
          <p:pic>
            <p:nvPicPr>
              <p:cNvPr id="80" name="墨迹 79"/>
            </p:nvPicPr>
            <p:blipFill>
              <a:blip/>
            </p:blipFill>
            <p:spPr>
              <a:xfrm>
                <a:off x="1096433" y="2874433"/>
                <a:ext cx="220133" cy="550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81" name="墨迹 80"/>
              <p14:cNvContentPartPr/>
              <p14:nvPr/>
            </p14:nvContentPartPr>
            <p14:xfrm>
              <a:off x="1236133" y="2772833"/>
              <a:ext cx="21167" cy="372533"/>
            </p14:xfrm>
          </p:contentPart>
        </mc:Choice>
        <mc:Fallback xmlns="">
          <p:pic>
            <p:nvPicPr>
              <p:cNvPr id="81" name="墨迹 80"/>
            </p:nvPicPr>
            <p:blipFill>
              <a:blip/>
            </p:blipFill>
            <p:spPr>
              <a:xfrm>
                <a:off x="1236133" y="2772833"/>
                <a:ext cx="21167" cy="372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82" name="墨迹 81"/>
              <p14:cNvContentPartPr/>
              <p14:nvPr/>
            </p14:nvContentPartPr>
            <p14:xfrm>
              <a:off x="1045633" y="2908300"/>
              <a:ext cx="220133" cy="251883"/>
            </p14:xfrm>
          </p:contentPart>
        </mc:Choice>
        <mc:Fallback xmlns="">
          <p:pic>
            <p:nvPicPr>
              <p:cNvPr id="82" name="墨迹 81"/>
            </p:nvPicPr>
            <p:blipFill>
              <a:blip/>
            </p:blipFill>
            <p:spPr>
              <a:xfrm>
                <a:off x="1045633" y="2908300"/>
                <a:ext cx="220133" cy="2518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83" name="墨迹 82"/>
              <p14:cNvContentPartPr/>
              <p14:nvPr/>
            </p14:nvContentPartPr>
            <p14:xfrm>
              <a:off x="1214966" y="2963333"/>
              <a:ext cx="169334" cy="46567"/>
            </p14:xfrm>
          </p:contentPart>
        </mc:Choice>
        <mc:Fallback xmlns="">
          <p:pic>
            <p:nvPicPr>
              <p:cNvPr id="83" name="墨迹 82"/>
            </p:nvPicPr>
            <p:blipFill>
              <a:blip/>
            </p:blipFill>
            <p:spPr>
              <a:xfrm>
                <a:off x="1214966" y="2963333"/>
                <a:ext cx="169334" cy="46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84" name="墨迹 83"/>
              <p14:cNvContentPartPr/>
              <p14:nvPr/>
            </p14:nvContentPartPr>
            <p14:xfrm>
              <a:off x="1181100" y="3107266"/>
              <a:ext cx="8466" cy="203200"/>
            </p14:xfrm>
          </p:contentPart>
        </mc:Choice>
        <mc:Fallback xmlns="">
          <p:pic>
            <p:nvPicPr>
              <p:cNvPr id="84" name="墨迹 83"/>
            </p:nvPicPr>
            <p:blipFill>
              <a:blip/>
            </p:blipFill>
            <p:spPr>
              <a:xfrm>
                <a:off x="1181100" y="3107266"/>
                <a:ext cx="8466" cy="203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85" name="墨迹 84"/>
              <p14:cNvContentPartPr/>
              <p14:nvPr/>
            </p14:nvContentPartPr>
            <p14:xfrm>
              <a:off x="1185333" y="3103033"/>
              <a:ext cx="169333" cy="162983"/>
            </p14:xfrm>
          </p:contentPart>
        </mc:Choice>
        <mc:Fallback xmlns="">
          <p:pic>
            <p:nvPicPr>
              <p:cNvPr id="85" name="墨迹 84"/>
            </p:nvPicPr>
            <p:blipFill>
              <a:blip/>
            </p:blipFill>
            <p:spPr>
              <a:xfrm>
                <a:off x="1185333" y="3103033"/>
                <a:ext cx="169333" cy="1629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86" name="墨迹 85"/>
              <p14:cNvContentPartPr/>
              <p14:nvPr/>
            </p14:nvContentPartPr>
            <p14:xfrm>
              <a:off x="1210733" y="3187700"/>
              <a:ext cx="97367" cy="46566"/>
            </p14:xfrm>
          </p:contentPart>
        </mc:Choice>
        <mc:Fallback xmlns="">
          <p:pic>
            <p:nvPicPr>
              <p:cNvPr id="86" name="墨迹 85"/>
            </p:nvPicPr>
            <p:blipFill>
              <a:blip/>
            </p:blipFill>
            <p:spPr>
              <a:xfrm>
                <a:off x="1210733" y="3187700"/>
                <a:ext cx="97367" cy="465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87" name="墨迹 86"/>
              <p14:cNvContentPartPr/>
              <p14:nvPr/>
            </p14:nvContentPartPr>
            <p14:xfrm>
              <a:off x="1206500" y="3255433"/>
              <a:ext cx="74083" cy="42333"/>
            </p14:xfrm>
          </p:contentPart>
        </mc:Choice>
        <mc:Fallback xmlns="">
          <p:pic>
            <p:nvPicPr>
              <p:cNvPr id="87" name="墨迹 86"/>
            </p:nvPicPr>
            <p:blipFill>
              <a:blip/>
            </p:blipFill>
            <p:spPr>
              <a:xfrm>
                <a:off x="1206500" y="3255433"/>
                <a:ext cx="74083" cy="42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88" name="墨迹 87"/>
              <p14:cNvContentPartPr/>
              <p14:nvPr/>
            </p14:nvContentPartPr>
            <p14:xfrm>
              <a:off x="1435100" y="2944283"/>
              <a:ext cx="220133" cy="65617"/>
            </p14:xfrm>
          </p:contentPart>
        </mc:Choice>
        <mc:Fallback xmlns="">
          <p:pic>
            <p:nvPicPr>
              <p:cNvPr id="88" name="墨迹 87"/>
            </p:nvPicPr>
            <p:blipFill>
              <a:blip/>
            </p:blipFill>
            <p:spPr>
              <a:xfrm>
                <a:off x="1435100" y="2944283"/>
                <a:ext cx="220133" cy="656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89" name="墨迹 88"/>
              <p14:cNvContentPartPr/>
              <p14:nvPr/>
            </p14:nvContentPartPr>
            <p14:xfrm>
              <a:off x="1559983" y="2865966"/>
              <a:ext cx="27517" cy="414867"/>
            </p14:xfrm>
          </p:contentPart>
        </mc:Choice>
        <mc:Fallback xmlns="">
          <p:pic>
            <p:nvPicPr>
              <p:cNvPr id="89" name="墨迹 88"/>
            </p:nvPicPr>
            <p:blipFill>
              <a:blip/>
            </p:blipFill>
            <p:spPr>
              <a:xfrm>
                <a:off x="1559983" y="2865966"/>
                <a:ext cx="27517" cy="414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90" name="墨迹 89"/>
              <p14:cNvContentPartPr/>
              <p14:nvPr/>
            </p14:nvContentPartPr>
            <p14:xfrm>
              <a:off x="1468966" y="3067050"/>
              <a:ext cx="175684" cy="95250"/>
            </p14:xfrm>
          </p:contentPart>
        </mc:Choice>
        <mc:Fallback xmlns="">
          <p:pic>
            <p:nvPicPr>
              <p:cNvPr id="90" name="墨迹 89"/>
            </p:nvPicPr>
            <p:blipFill>
              <a:blip/>
            </p:blipFill>
            <p:spPr>
              <a:xfrm>
                <a:off x="1468966" y="3067050"/>
                <a:ext cx="175684" cy="952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91" name="墨迹 90"/>
              <p14:cNvContentPartPr/>
              <p14:nvPr/>
            </p14:nvContentPartPr>
            <p14:xfrm>
              <a:off x="1655233" y="2946400"/>
              <a:ext cx="165100" cy="80433"/>
            </p14:xfrm>
          </p:contentPart>
        </mc:Choice>
        <mc:Fallback xmlns="">
          <p:pic>
            <p:nvPicPr>
              <p:cNvPr id="91" name="墨迹 90"/>
            </p:nvPicPr>
            <p:blipFill>
              <a:blip/>
            </p:blipFill>
            <p:spPr>
              <a:xfrm>
                <a:off x="1655233" y="2946400"/>
                <a:ext cx="165100" cy="804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92" name="墨迹 91"/>
              <p14:cNvContentPartPr/>
              <p14:nvPr/>
            </p14:nvContentPartPr>
            <p14:xfrm>
              <a:off x="1693333" y="2810933"/>
              <a:ext cx="190500" cy="596900"/>
            </p14:xfrm>
          </p:contentPart>
        </mc:Choice>
        <mc:Fallback xmlns="">
          <p:pic>
            <p:nvPicPr>
              <p:cNvPr id="92" name="墨迹 91"/>
            </p:nvPicPr>
            <p:blipFill>
              <a:blip/>
            </p:blipFill>
            <p:spPr>
              <a:xfrm>
                <a:off x="1693333" y="2810933"/>
                <a:ext cx="190500" cy="596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93" name="墨迹 92"/>
              <p14:cNvContentPartPr/>
              <p14:nvPr/>
            </p14:nvContentPartPr>
            <p14:xfrm>
              <a:off x="1689100" y="3031066"/>
              <a:ext cx="203200" cy="194734"/>
            </p14:xfrm>
          </p:contentPart>
        </mc:Choice>
        <mc:Fallback xmlns="">
          <p:pic>
            <p:nvPicPr>
              <p:cNvPr id="93" name="墨迹 92"/>
            </p:nvPicPr>
            <p:blipFill>
              <a:blip/>
            </p:blipFill>
            <p:spPr>
              <a:xfrm>
                <a:off x="1689100" y="3031066"/>
                <a:ext cx="203200" cy="1947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94" name="墨迹 93"/>
              <p14:cNvContentPartPr/>
              <p14:nvPr/>
            </p14:nvContentPartPr>
            <p14:xfrm>
              <a:off x="1875366" y="2870200"/>
              <a:ext cx="69850" cy="99483"/>
            </p14:xfrm>
          </p:contentPart>
        </mc:Choice>
        <mc:Fallback xmlns="">
          <p:pic>
            <p:nvPicPr>
              <p:cNvPr id="94" name="墨迹 93"/>
            </p:nvPicPr>
            <p:blipFill>
              <a:blip/>
            </p:blipFill>
            <p:spPr>
              <a:xfrm>
                <a:off x="1875366" y="2870200"/>
                <a:ext cx="69850" cy="994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95" name="墨迹 94"/>
              <p14:cNvContentPartPr/>
              <p14:nvPr/>
            </p14:nvContentPartPr>
            <p14:xfrm>
              <a:off x="1087966" y="3369733"/>
              <a:ext cx="270934" cy="33867"/>
            </p14:xfrm>
          </p:contentPart>
        </mc:Choice>
        <mc:Fallback xmlns="">
          <p:pic>
            <p:nvPicPr>
              <p:cNvPr id="95" name="墨迹 94"/>
            </p:nvPicPr>
            <p:blipFill>
              <a:blip/>
            </p:blipFill>
            <p:spPr>
              <a:xfrm>
                <a:off x="1087966" y="3369733"/>
                <a:ext cx="270934" cy="33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96" name="墨迹 95"/>
              <p14:cNvContentPartPr/>
              <p14:nvPr/>
            </p14:nvContentPartPr>
            <p14:xfrm>
              <a:off x="1888066" y="3291416"/>
              <a:ext cx="57150" cy="107950"/>
            </p14:xfrm>
          </p:contentPart>
        </mc:Choice>
        <mc:Fallback xmlns="">
          <p:pic>
            <p:nvPicPr>
              <p:cNvPr id="96" name="墨迹 95"/>
            </p:nvPicPr>
            <p:blipFill>
              <a:blip/>
            </p:blipFill>
            <p:spPr>
              <a:xfrm>
                <a:off x="1888066" y="3291416"/>
                <a:ext cx="57150" cy="1079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97" name="墨迹 96"/>
              <p14:cNvContentPartPr/>
              <p14:nvPr/>
            </p14:nvContentPartPr>
            <p14:xfrm>
              <a:off x="1092200" y="3526366"/>
              <a:ext cx="893233" cy="55034"/>
            </p14:xfrm>
          </p:contentPart>
        </mc:Choice>
        <mc:Fallback xmlns="">
          <p:pic>
            <p:nvPicPr>
              <p:cNvPr id="97" name="墨迹 96"/>
            </p:nvPicPr>
            <p:blipFill>
              <a:blip/>
            </p:blipFill>
            <p:spPr>
              <a:xfrm>
                <a:off x="1092200" y="3526366"/>
                <a:ext cx="893233" cy="550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98" name="墨迹 97"/>
              <p14:cNvContentPartPr/>
              <p14:nvPr/>
            </p14:nvContentPartPr>
            <p14:xfrm>
              <a:off x="7052733" y="994833"/>
              <a:ext cx="334434" cy="33867"/>
            </p14:xfrm>
          </p:contentPart>
        </mc:Choice>
        <mc:Fallback xmlns="">
          <p:pic>
            <p:nvPicPr>
              <p:cNvPr id="98" name="墨迹 97"/>
            </p:nvPicPr>
            <p:blipFill>
              <a:blip/>
            </p:blipFill>
            <p:spPr>
              <a:xfrm>
                <a:off x="7052733" y="994833"/>
                <a:ext cx="334434" cy="33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99" name="墨迹 98"/>
              <p14:cNvContentPartPr/>
              <p14:nvPr/>
            </p14:nvContentPartPr>
            <p14:xfrm>
              <a:off x="7226300" y="863600"/>
              <a:ext cx="21166" cy="376766"/>
            </p14:xfrm>
          </p:contentPart>
        </mc:Choice>
        <mc:Fallback xmlns="">
          <p:pic>
            <p:nvPicPr>
              <p:cNvPr id="99" name="墨迹 98"/>
            </p:nvPicPr>
            <p:blipFill>
              <a:blip/>
            </p:blipFill>
            <p:spPr>
              <a:xfrm>
                <a:off x="7226300" y="863600"/>
                <a:ext cx="21166" cy="3767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00" name="墨迹 99"/>
              <p14:cNvContentPartPr/>
              <p14:nvPr/>
            </p14:nvContentPartPr>
            <p14:xfrm>
              <a:off x="6834716" y="1041400"/>
              <a:ext cx="391584" cy="285750"/>
            </p14:xfrm>
          </p:contentPart>
        </mc:Choice>
        <mc:Fallback xmlns="">
          <p:pic>
            <p:nvPicPr>
              <p:cNvPr id="100" name="墨迹 99"/>
            </p:nvPicPr>
            <p:blipFill>
              <a:blip/>
            </p:blipFill>
            <p:spPr>
              <a:xfrm>
                <a:off x="6834716" y="1041400"/>
                <a:ext cx="391584" cy="2857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101" name="墨迹 100"/>
              <p14:cNvContentPartPr/>
              <p14:nvPr/>
            </p14:nvContentPartPr>
            <p14:xfrm>
              <a:off x="7272866" y="1075266"/>
              <a:ext cx="345016" cy="182034"/>
            </p14:xfrm>
          </p:contentPart>
        </mc:Choice>
        <mc:Fallback xmlns="">
          <p:pic>
            <p:nvPicPr>
              <p:cNvPr id="101" name="墨迹 100"/>
            </p:nvPicPr>
            <p:blipFill>
              <a:blip/>
            </p:blipFill>
            <p:spPr>
              <a:xfrm>
                <a:off x="7272866" y="1075266"/>
                <a:ext cx="345016" cy="1820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02" name="墨迹 101"/>
              <p14:cNvContentPartPr/>
              <p14:nvPr/>
            </p14:nvContentPartPr>
            <p14:xfrm>
              <a:off x="7124700" y="1325033"/>
              <a:ext cx="21166" cy="173567"/>
            </p14:xfrm>
          </p:contentPart>
        </mc:Choice>
        <mc:Fallback xmlns="">
          <p:pic>
            <p:nvPicPr>
              <p:cNvPr id="102" name="墨迹 101"/>
            </p:nvPicPr>
            <p:blipFill>
              <a:blip/>
            </p:blipFill>
            <p:spPr>
              <a:xfrm>
                <a:off x="7124700" y="1325033"/>
                <a:ext cx="21166" cy="173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103" name="墨迹 102"/>
              <p14:cNvContentPartPr/>
              <p14:nvPr/>
            </p14:nvContentPartPr>
            <p14:xfrm>
              <a:off x="7133166" y="1291166"/>
              <a:ext cx="249766" cy="203200"/>
            </p14:xfrm>
          </p:contentPart>
        </mc:Choice>
        <mc:Fallback xmlns="">
          <p:pic>
            <p:nvPicPr>
              <p:cNvPr id="103" name="墨迹 102"/>
            </p:nvPicPr>
            <p:blipFill>
              <a:blip/>
            </p:blipFill>
            <p:spPr>
              <a:xfrm>
                <a:off x="7133166" y="1291166"/>
                <a:ext cx="249766" cy="203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04" name="墨迹 103"/>
              <p14:cNvContentPartPr/>
              <p14:nvPr/>
            </p14:nvContentPartPr>
            <p14:xfrm>
              <a:off x="7224183" y="1236133"/>
              <a:ext cx="10584" cy="48683"/>
            </p14:xfrm>
          </p:contentPart>
        </mc:Choice>
        <mc:Fallback xmlns="">
          <p:pic>
            <p:nvPicPr>
              <p:cNvPr id="104" name="墨迹 103"/>
            </p:nvPicPr>
            <p:blipFill>
              <a:blip/>
            </p:blipFill>
            <p:spPr>
              <a:xfrm>
                <a:off x="7224183" y="1236133"/>
                <a:ext cx="10584" cy="486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105" name="墨迹 104"/>
              <p14:cNvContentPartPr/>
              <p14:nvPr/>
            </p14:nvContentPartPr>
            <p14:xfrm>
              <a:off x="7154333" y="1384300"/>
              <a:ext cx="190500" cy="46566"/>
            </p14:xfrm>
          </p:contentPart>
        </mc:Choice>
        <mc:Fallback xmlns="">
          <p:pic>
            <p:nvPicPr>
              <p:cNvPr id="105" name="墨迹 104"/>
            </p:nvPicPr>
            <p:blipFill>
              <a:blip/>
            </p:blipFill>
            <p:spPr>
              <a:xfrm>
                <a:off x="7154333" y="1384300"/>
                <a:ext cx="190500" cy="465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06" name="墨迹 105"/>
              <p14:cNvContentPartPr/>
              <p14:nvPr/>
            </p14:nvContentPartPr>
            <p14:xfrm>
              <a:off x="7162800" y="1507066"/>
              <a:ext cx="179916" cy="21167"/>
            </p14:xfrm>
          </p:contentPart>
        </mc:Choice>
        <mc:Fallback xmlns="">
          <p:pic>
            <p:nvPicPr>
              <p:cNvPr id="106" name="墨迹 105"/>
            </p:nvPicPr>
            <p:blipFill>
              <a:blip/>
            </p:blipFill>
            <p:spPr>
              <a:xfrm>
                <a:off x="7162800" y="1507066"/>
                <a:ext cx="179916" cy="21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107" name="墨迹 106"/>
              <p14:cNvContentPartPr/>
              <p14:nvPr/>
            </p14:nvContentPartPr>
            <p14:xfrm>
              <a:off x="7078133" y="1610783"/>
              <a:ext cx="410634" cy="31750"/>
            </p14:xfrm>
          </p:contentPart>
        </mc:Choice>
        <mc:Fallback xmlns="">
          <p:pic>
            <p:nvPicPr>
              <p:cNvPr id="107" name="墨迹 106"/>
            </p:nvPicPr>
            <p:blipFill>
              <a:blip/>
            </p:blipFill>
            <p:spPr>
              <a:xfrm>
                <a:off x="7078133" y="1610783"/>
                <a:ext cx="410634" cy="31750"/>
              </a:xfrm>
              <a:prstGeom prst="rect"/>
            </p:spPr>
          </p:pic>
        </mc:Fallback>
      </mc:AlternateContent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435" y="356235"/>
            <a:ext cx="8296275" cy="582866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935480" y="706120"/>
            <a:ext cx="34899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rgbClr val="C00000"/>
                </a:solidFill>
                <a:latin typeface="Times New Roman" charset="0"/>
                <a:cs typeface="Times New Roman" charset="0"/>
              </a:rPr>
              <a:t>computer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墨迹 3"/>
              <p14:cNvContentPartPr/>
              <p14:nvPr/>
            </p14:nvContentPartPr>
            <p14:xfrm>
              <a:off x="889000" y="1316566"/>
              <a:ext cx="884766" cy="63500"/>
            </p14:xfrm>
          </p:contentPart>
        </mc:Choice>
        <mc:Fallback xmlns="">
          <p:pic>
            <p:nvPicPr>
              <p:cNvPr id="4" name="墨迹 3"/>
            </p:nvPicPr>
            <p:blipFill>
              <a:blip/>
            </p:blipFill>
            <p:spPr>
              <a:xfrm>
                <a:off x="889000" y="1316566"/>
                <a:ext cx="884766" cy="63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墨迹 4"/>
              <p14:cNvContentPartPr/>
              <p14:nvPr/>
            </p14:nvContentPartPr>
            <p14:xfrm>
              <a:off x="579966" y="478366"/>
              <a:ext cx="129117" cy="160867"/>
            </p14:xfrm>
          </p:contentPart>
        </mc:Choice>
        <mc:Fallback xmlns="">
          <p:pic>
            <p:nvPicPr>
              <p:cNvPr id="5" name="墨迹 4"/>
            </p:nvPicPr>
            <p:blipFill>
              <a:blip/>
            </p:blipFill>
            <p:spPr>
              <a:xfrm>
                <a:off x="579966" y="478366"/>
                <a:ext cx="129117" cy="160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墨迹 5"/>
              <p14:cNvContentPartPr/>
              <p14:nvPr/>
            </p14:nvContentPartPr>
            <p14:xfrm>
              <a:off x="690033" y="338666"/>
              <a:ext cx="16933" cy="304800"/>
            </p14:xfrm>
          </p:contentPart>
        </mc:Choice>
        <mc:Fallback xmlns="">
          <p:pic>
            <p:nvPicPr>
              <p:cNvPr id="6" name="墨迹 5"/>
            </p:nvPicPr>
            <p:blipFill>
              <a:blip/>
            </p:blipFill>
            <p:spPr>
              <a:xfrm>
                <a:off x="690033" y="338666"/>
                <a:ext cx="16933" cy="304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墨迹 6"/>
              <p14:cNvContentPartPr/>
              <p14:nvPr/>
            </p14:nvContentPartPr>
            <p14:xfrm>
              <a:off x="787400" y="465666"/>
              <a:ext cx="16933" cy="160867"/>
            </p14:xfrm>
          </p:contentPart>
        </mc:Choice>
        <mc:Fallback xmlns="">
          <p:pic>
            <p:nvPicPr>
              <p:cNvPr id="7" name="墨迹 6"/>
            </p:nvPicPr>
            <p:blipFill>
              <a:blip/>
            </p:blipFill>
            <p:spPr>
              <a:xfrm>
                <a:off x="787400" y="465666"/>
                <a:ext cx="16933" cy="160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墨迹 7"/>
              <p14:cNvContentPartPr/>
              <p14:nvPr/>
            </p14:nvContentPartPr>
            <p14:xfrm>
              <a:off x="817033" y="389466"/>
              <a:ext cx="12700" cy="4234"/>
            </p14:xfrm>
          </p:contentPart>
        </mc:Choice>
        <mc:Fallback xmlns="">
          <p:pic>
            <p:nvPicPr>
              <p:cNvPr id="8" name="墨迹 7"/>
            </p:nvPicPr>
            <p:blipFill>
              <a:blip/>
            </p:blipFill>
            <p:spPr>
              <a:xfrm>
                <a:off x="817033" y="389466"/>
                <a:ext cx="12700" cy="42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墨迹 8"/>
              <p14:cNvContentPartPr/>
              <p14:nvPr/>
            </p14:nvContentPartPr>
            <p14:xfrm>
              <a:off x="905933" y="440266"/>
              <a:ext cx="101600" cy="165100"/>
            </p14:xfrm>
          </p:contentPart>
        </mc:Choice>
        <mc:Fallback xmlns="">
          <p:pic>
            <p:nvPicPr>
              <p:cNvPr id="9" name="墨迹 8"/>
            </p:nvPicPr>
            <p:blipFill>
              <a:blip/>
            </p:blipFill>
            <p:spPr>
              <a:xfrm>
                <a:off x="905933" y="440266"/>
                <a:ext cx="101600" cy="165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" name="墨迹 9"/>
              <p14:cNvContentPartPr/>
              <p14:nvPr/>
            </p14:nvContentPartPr>
            <p14:xfrm>
              <a:off x="1066800" y="440266"/>
              <a:ext cx="107950" cy="165100"/>
            </p14:xfrm>
          </p:contentPart>
        </mc:Choice>
        <mc:Fallback xmlns="">
          <p:pic>
            <p:nvPicPr>
              <p:cNvPr id="10" name="墨迹 9"/>
            </p:nvPicPr>
            <p:blipFill>
              <a:blip/>
            </p:blipFill>
            <p:spPr>
              <a:xfrm>
                <a:off x="1066800" y="440266"/>
                <a:ext cx="107950" cy="165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墨迹 10"/>
              <p14:cNvContentPartPr/>
              <p14:nvPr/>
            </p14:nvContentPartPr>
            <p14:xfrm>
              <a:off x="944033" y="266700"/>
              <a:ext cx="69850" cy="84666"/>
            </p14:xfrm>
          </p:contentPart>
        </mc:Choice>
        <mc:Fallback xmlns="">
          <p:pic>
            <p:nvPicPr>
              <p:cNvPr id="11" name="墨迹 10"/>
            </p:nvPicPr>
            <p:blipFill>
              <a:blip/>
            </p:blipFill>
            <p:spPr>
              <a:xfrm>
                <a:off x="944033" y="266700"/>
                <a:ext cx="69850" cy="846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墨迹 11"/>
              <p14:cNvContentPartPr/>
              <p14:nvPr/>
            </p14:nvContentPartPr>
            <p14:xfrm>
              <a:off x="1426633" y="452966"/>
              <a:ext cx="118533" cy="160867"/>
            </p14:xfrm>
          </p:contentPart>
        </mc:Choice>
        <mc:Fallback xmlns="">
          <p:pic>
            <p:nvPicPr>
              <p:cNvPr id="12" name="墨迹 11"/>
            </p:nvPicPr>
            <p:blipFill>
              <a:blip/>
            </p:blipFill>
            <p:spPr>
              <a:xfrm>
                <a:off x="1426633" y="452966"/>
                <a:ext cx="118533" cy="160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墨迹 12"/>
              <p14:cNvContentPartPr/>
              <p14:nvPr/>
            </p14:nvContentPartPr>
            <p14:xfrm>
              <a:off x="1600200" y="452966"/>
              <a:ext cx="156633" cy="177800"/>
            </p14:xfrm>
          </p:contentPart>
        </mc:Choice>
        <mc:Fallback xmlns="">
          <p:pic>
            <p:nvPicPr>
              <p:cNvPr id="13" name="墨迹 12"/>
            </p:nvPicPr>
            <p:blipFill>
              <a:blip/>
            </p:blipFill>
            <p:spPr>
              <a:xfrm>
                <a:off x="1600200" y="452966"/>
                <a:ext cx="156633" cy="177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墨迹 13"/>
              <p14:cNvContentPartPr/>
              <p14:nvPr/>
            </p14:nvContentPartPr>
            <p14:xfrm>
              <a:off x="1784350" y="444500"/>
              <a:ext cx="112183" cy="173566"/>
            </p14:xfrm>
          </p:contentPart>
        </mc:Choice>
        <mc:Fallback xmlns="">
          <p:pic>
            <p:nvPicPr>
              <p:cNvPr id="14" name="墨迹 13"/>
            </p:nvPicPr>
            <p:blipFill>
              <a:blip/>
            </p:blipFill>
            <p:spPr>
              <a:xfrm>
                <a:off x="1784350" y="444500"/>
                <a:ext cx="112183" cy="1735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5" name="墨迹 14"/>
              <p14:cNvContentPartPr/>
              <p14:nvPr/>
            </p14:nvContentPartPr>
            <p14:xfrm>
              <a:off x="1634066" y="258233"/>
              <a:ext cx="141817" cy="118533"/>
            </p14:xfrm>
          </p:contentPart>
        </mc:Choice>
        <mc:Fallback xmlns="">
          <p:pic>
            <p:nvPicPr>
              <p:cNvPr id="15" name="墨迹 14"/>
            </p:nvPicPr>
            <p:blipFill>
              <a:blip/>
            </p:blipFill>
            <p:spPr>
              <a:xfrm>
                <a:off x="1634066" y="258233"/>
                <a:ext cx="141817" cy="118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" name="墨迹 15"/>
              <p14:cNvContentPartPr/>
              <p14:nvPr/>
            </p14:nvContentPartPr>
            <p14:xfrm>
              <a:off x="2730500" y="2053166"/>
              <a:ext cx="46566" cy="143934"/>
            </p14:xfrm>
          </p:contentPart>
        </mc:Choice>
        <mc:Fallback xmlns="">
          <p:pic>
            <p:nvPicPr>
              <p:cNvPr id="16" name="墨迹 15"/>
            </p:nvPicPr>
            <p:blipFill>
              <a:blip/>
            </p:blipFill>
            <p:spPr>
              <a:xfrm>
                <a:off x="2730500" y="2053166"/>
                <a:ext cx="46566" cy="1439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墨迹 16"/>
              <p14:cNvContentPartPr/>
              <p14:nvPr/>
            </p14:nvContentPartPr>
            <p14:xfrm>
              <a:off x="2620433" y="2023533"/>
              <a:ext cx="215900" cy="423333"/>
            </p14:xfrm>
          </p:contentPart>
        </mc:Choice>
        <mc:Fallback xmlns="">
          <p:pic>
            <p:nvPicPr>
              <p:cNvPr id="17" name="墨迹 16"/>
            </p:nvPicPr>
            <p:blipFill>
              <a:blip/>
            </p:blipFill>
            <p:spPr>
              <a:xfrm>
                <a:off x="2620433" y="2023533"/>
                <a:ext cx="215900" cy="423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8" name="墨迹 17"/>
              <p14:cNvContentPartPr/>
              <p14:nvPr/>
            </p14:nvContentPartPr>
            <p14:xfrm>
              <a:off x="2878666" y="2065866"/>
              <a:ext cx="105834" cy="148167"/>
            </p14:xfrm>
          </p:contentPart>
        </mc:Choice>
        <mc:Fallback xmlns="">
          <p:pic>
            <p:nvPicPr>
              <p:cNvPr id="18" name="墨迹 17"/>
            </p:nvPicPr>
            <p:blipFill>
              <a:blip/>
            </p:blipFill>
            <p:spPr>
              <a:xfrm>
                <a:off x="2878666" y="2065866"/>
                <a:ext cx="105834" cy="148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9" name="墨迹 18"/>
              <p14:cNvContentPartPr/>
              <p14:nvPr/>
            </p14:nvContentPartPr>
            <p14:xfrm>
              <a:off x="2904066" y="1938866"/>
              <a:ext cx="69850" cy="80434"/>
            </p14:xfrm>
          </p:contentPart>
        </mc:Choice>
        <mc:Fallback xmlns="">
          <p:pic>
            <p:nvPicPr>
              <p:cNvPr id="19" name="墨迹 18"/>
            </p:nvPicPr>
            <p:blipFill>
              <a:blip/>
            </p:blipFill>
            <p:spPr>
              <a:xfrm>
                <a:off x="2904066" y="1938866"/>
                <a:ext cx="69850" cy="804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" name="墨迹 19"/>
              <p14:cNvContentPartPr/>
              <p14:nvPr/>
            </p14:nvContentPartPr>
            <p14:xfrm>
              <a:off x="3052233" y="2044700"/>
              <a:ext cx="91017" cy="143933"/>
            </p14:xfrm>
          </p:contentPart>
        </mc:Choice>
        <mc:Fallback xmlns="">
          <p:pic>
            <p:nvPicPr>
              <p:cNvPr id="20" name="墨迹 19"/>
            </p:nvPicPr>
            <p:blipFill>
              <a:blip/>
            </p:blipFill>
            <p:spPr>
              <a:xfrm>
                <a:off x="3052233" y="2044700"/>
                <a:ext cx="91017" cy="143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1" name="墨迹 20"/>
              <p14:cNvContentPartPr/>
              <p14:nvPr/>
            </p14:nvContentPartPr>
            <p14:xfrm>
              <a:off x="3191933" y="2036233"/>
              <a:ext cx="110067" cy="296333"/>
            </p14:xfrm>
          </p:contentPart>
        </mc:Choice>
        <mc:Fallback xmlns="">
          <p:pic>
            <p:nvPicPr>
              <p:cNvPr id="21" name="墨迹 20"/>
            </p:nvPicPr>
            <p:blipFill>
              <a:blip/>
            </p:blipFill>
            <p:spPr>
              <a:xfrm>
                <a:off x="3191933" y="2036233"/>
                <a:ext cx="110067" cy="296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2" name="墨迹 21"/>
              <p14:cNvContentPartPr/>
              <p14:nvPr/>
            </p14:nvContentPartPr>
            <p14:xfrm>
              <a:off x="2789766" y="3230033"/>
              <a:ext cx="287867" cy="186267"/>
            </p14:xfrm>
          </p:contentPart>
        </mc:Choice>
        <mc:Fallback xmlns="">
          <p:pic>
            <p:nvPicPr>
              <p:cNvPr id="22" name="墨迹 21"/>
            </p:nvPicPr>
            <p:blipFill>
              <a:blip/>
            </p:blipFill>
            <p:spPr>
              <a:xfrm>
                <a:off x="2789766" y="3230033"/>
                <a:ext cx="287867" cy="186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3" name="墨迹 22"/>
              <p14:cNvContentPartPr/>
              <p14:nvPr/>
            </p14:nvContentPartPr>
            <p14:xfrm>
              <a:off x="3136900" y="3213100"/>
              <a:ext cx="105833" cy="203200"/>
            </p14:xfrm>
          </p:contentPart>
        </mc:Choice>
        <mc:Fallback xmlns="">
          <p:pic>
            <p:nvPicPr>
              <p:cNvPr id="23" name="墨迹 22"/>
            </p:nvPicPr>
            <p:blipFill>
              <a:blip/>
            </p:blipFill>
            <p:spPr>
              <a:xfrm>
                <a:off x="3136900" y="3213100"/>
                <a:ext cx="105833" cy="203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4" name="墨迹 23"/>
              <p14:cNvContentPartPr/>
              <p14:nvPr/>
            </p14:nvContentPartPr>
            <p14:xfrm>
              <a:off x="2882900" y="4690533"/>
              <a:ext cx="1384300" cy="25400"/>
            </p14:xfrm>
          </p:contentPart>
        </mc:Choice>
        <mc:Fallback xmlns="">
          <p:pic>
            <p:nvPicPr>
              <p:cNvPr id="24" name="墨迹 23"/>
            </p:nvPicPr>
            <p:blipFill>
              <a:blip/>
            </p:blipFill>
            <p:spPr>
              <a:xfrm>
                <a:off x="2882900" y="4690533"/>
                <a:ext cx="1384300" cy="25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5" name="墨迹 24"/>
              <p14:cNvContentPartPr/>
              <p14:nvPr/>
            </p14:nvContentPartPr>
            <p14:xfrm>
              <a:off x="4660900" y="4690533"/>
              <a:ext cx="1928283" cy="21167"/>
            </p14:xfrm>
          </p:contentPart>
        </mc:Choice>
        <mc:Fallback xmlns="">
          <p:pic>
            <p:nvPicPr>
              <p:cNvPr id="25" name="墨迹 24"/>
            </p:nvPicPr>
            <p:blipFill>
              <a:blip/>
            </p:blipFill>
            <p:spPr>
              <a:xfrm>
                <a:off x="4660900" y="4690533"/>
                <a:ext cx="1928283" cy="21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6" name="墨迹 25"/>
              <p14:cNvContentPartPr/>
              <p14:nvPr/>
            </p14:nvContentPartPr>
            <p14:xfrm>
              <a:off x="2738966" y="5198533"/>
              <a:ext cx="245534" cy="25399"/>
            </p14:xfrm>
          </p:contentPart>
        </mc:Choice>
        <mc:Fallback xmlns="">
          <p:pic>
            <p:nvPicPr>
              <p:cNvPr id="26" name="墨迹 25"/>
            </p:nvPicPr>
            <p:blipFill>
              <a:blip/>
            </p:blipFill>
            <p:spPr>
              <a:xfrm>
                <a:off x="2738966" y="5198533"/>
                <a:ext cx="245534" cy="25399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7" name="墨迹 26"/>
              <p14:cNvContentPartPr/>
              <p14:nvPr/>
            </p14:nvContentPartPr>
            <p14:xfrm>
              <a:off x="2760133" y="5325533"/>
              <a:ext cx="42333" cy="177800"/>
            </p14:xfrm>
          </p:contentPart>
        </mc:Choice>
        <mc:Fallback xmlns="">
          <p:pic>
            <p:nvPicPr>
              <p:cNvPr id="27" name="墨迹 26"/>
            </p:nvPicPr>
            <p:blipFill>
              <a:blip/>
            </p:blipFill>
            <p:spPr>
              <a:xfrm>
                <a:off x="2760133" y="5325533"/>
                <a:ext cx="42333" cy="177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8" name="墨迹 27"/>
              <p14:cNvContentPartPr/>
              <p14:nvPr/>
            </p14:nvContentPartPr>
            <p14:xfrm>
              <a:off x="2874433" y="5334000"/>
              <a:ext cx="105833" cy="137583"/>
            </p14:xfrm>
          </p:contentPart>
        </mc:Choice>
        <mc:Fallback xmlns="">
          <p:pic>
            <p:nvPicPr>
              <p:cNvPr id="28" name="墨迹 27"/>
            </p:nvPicPr>
            <p:blipFill>
              <a:blip/>
            </p:blipFill>
            <p:spPr>
              <a:xfrm>
                <a:off x="2874433" y="5334000"/>
                <a:ext cx="105833" cy="1375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9" name="墨迹 28"/>
              <p14:cNvContentPartPr/>
              <p14:nvPr/>
            </p14:nvContentPartPr>
            <p14:xfrm>
              <a:off x="2607733" y="5477933"/>
              <a:ext cx="516467" cy="105834"/>
            </p14:xfrm>
          </p:contentPart>
        </mc:Choice>
        <mc:Fallback xmlns="">
          <p:pic>
            <p:nvPicPr>
              <p:cNvPr id="29" name="墨迹 28"/>
            </p:nvPicPr>
            <p:blipFill>
              <a:blip/>
            </p:blipFill>
            <p:spPr>
              <a:xfrm>
                <a:off x="2607733" y="5477933"/>
                <a:ext cx="516467" cy="1058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0" name="墨迹 29"/>
              <p14:cNvContentPartPr/>
              <p14:nvPr/>
            </p14:nvContentPartPr>
            <p14:xfrm>
              <a:off x="2865966" y="5325533"/>
              <a:ext cx="12700" cy="495300"/>
            </p14:xfrm>
          </p:contentPart>
        </mc:Choice>
        <mc:Fallback xmlns="">
          <p:pic>
            <p:nvPicPr>
              <p:cNvPr id="30" name="墨迹 29"/>
            </p:nvPicPr>
            <p:blipFill>
              <a:blip/>
            </p:blipFill>
            <p:spPr>
              <a:xfrm>
                <a:off x="2865966" y="5325533"/>
                <a:ext cx="12700" cy="495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31" name="墨迹 30"/>
              <p14:cNvContentPartPr/>
              <p14:nvPr/>
            </p14:nvContentPartPr>
            <p14:xfrm>
              <a:off x="3196166" y="5346700"/>
              <a:ext cx="215900" cy="80433"/>
            </p14:xfrm>
          </p:contentPart>
        </mc:Choice>
        <mc:Fallback xmlns="">
          <p:pic>
            <p:nvPicPr>
              <p:cNvPr id="31" name="墨迹 30"/>
            </p:nvPicPr>
            <p:blipFill>
              <a:blip/>
            </p:blipFill>
            <p:spPr>
              <a:xfrm>
                <a:off x="3196166" y="5346700"/>
                <a:ext cx="215900" cy="804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2" name="墨迹 31"/>
              <p14:cNvContentPartPr/>
              <p14:nvPr/>
            </p14:nvContentPartPr>
            <p14:xfrm>
              <a:off x="3297766" y="5253566"/>
              <a:ext cx="50800" cy="508000"/>
            </p14:xfrm>
          </p:contentPart>
        </mc:Choice>
        <mc:Fallback xmlns="">
          <p:pic>
            <p:nvPicPr>
              <p:cNvPr id="32" name="墨迹 31"/>
            </p:nvPicPr>
            <p:blipFill>
              <a:blip/>
            </p:blipFill>
            <p:spPr>
              <a:xfrm>
                <a:off x="3297766" y="5253566"/>
                <a:ext cx="50800" cy="508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33" name="墨迹 32"/>
              <p14:cNvContentPartPr/>
              <p14:nvPr/>
            </p14:nvContentPartPr>
            <p14:xfrm>
              <a:off x="3194050" y="5372100"/>
              <a:ext cx="124883" cy="237066"/>
            </p14:xfrm>
          </p:contentPart>
        </mc:Choice>
        <mc:Fallback xmlns="">
          <p:pic>
            <p:nvPicPr>
              <p:cNvPr id="33" name="墨迹 32"/>
            </p:nvPicPr>
            <p:blipFill>
              <a:blip/>
            </p:blipFill>
            <p:spPr>
              <a:xfrm>
                <a:off x="3194050" y="5372100"/>
                <a:ext cx="124883" cy="2370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4" name="墨迹 33"/>
              <p14:cNvContentPartPr/>
              <p14:nvPr/>
            </p14:nvContentPartPr>
            <p14:xfrm>
              <a:off x="3318933" y="5439833"/>
              <a:ext cx="110067" cy="118534"/>
            </p14:xfrm>
          </p:contentPart>
        </mc:Choice>
        <mc:Fallback xmlns="">
          <p:pic>
            <p:nvPicPr>
              <p:cNvPr id="34" name="墨迹 33"/>
            </p:nvPicPr>
            <p:blipFill>
              <a:blip/>
            </p:blipFill>
            <p:spPr>
              <a:xfrm>
                <a:off x="3318933" y="5439833"/>
                <a:ext cx="110067" cy="1185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35" name="墨迹 34"/>
              <p14:cNvContentPartPr/>
              <p14:nvPr/>
            </p14:nvContentPartPr>
            <p14:xfrm>
              <a:off x="3507316" y="5249333"/>
              <a:ext cx="146050" cy="103717"/>
            </p14:xfrm>
          </p:contentPart>
        </mc:Choice>
        <mc:Fallback xmlns="">
          <p:pic>
            <p:nvPicPr>
              <p:cNvPr id="35" name="墨迹 34"/>
            </p:nvPicPr>
            <p:blipFill>
              <a:blip/>
            </p:blipFill>
            <p:spPr>
              <a:xfrm>
                <a:off x="3507316" y="5249333"/>
                <a:ext cx="146050" cy="1037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6" name="墨迹 35"/>
              <p14:cNvContentPartPr/>
              <p14:nvPr/>
            </p14:nvContentPartPr>
            <p14:xfrm>
              <a:off x="3488266" y="5342466"/>
              <a:ext cx="50800" cy="359834"/>
            </p14:xfrm>
          </p:contentPart>
        </mc:Choice>
        <mc:Fallback xmlns="">
          <p:pic>
            <p:nvPicPr>
              <p:cNvPr id="36" name="墨迹 35"/>
            </p:nvPicPr>
            <p:blipFill>
              <a:blip/>
            </p:blipFill>
            <p:spPr>
              <a:xfrm>
                <a:off x="3488266" y="5342466"/>
                <a:ext cx="50800" cy="3598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37" name="墨迹 36"/>
              <p14:cNvContentPartPr/>
              <p14:nvPr/>
            </p14:nvContentPartPr>
            <p14:xfrm>
              <a:off x="3545416" y="5435600"/>
              <a:ext cx="201084" cy="241300"/>
            </p14:xfrm>
          </p:contentPart>
        </mc:Choice>
        <mc:Fallback xmlns="">
          <p:pic>
            <p:nvPicPr>
              <p:cNvPr id="37" name="墨迹 36"/>
            </p:nvPicPr>
            <p:blipFill>
              <a:blip/>
            </p:blipFill>
            <p:spPr>
              <a:xfrm>
                <a:off x="3545416" y="5435600"/>
                <a:ext cx="201084" cy="241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8" name="墨迹 37"/>
              <p14:cNvContentPartPr/>
              <p14:nvPr/>
            </p14:nvContentPartPr>
            <p14:xfrm>
              <a:off x="3556000" y="5477933"/>
              <a:ext cx="325966" cy="186267"/>
            </p14:xfrm>
          </p:contentPart>
        </mc:Choice>
        <mc:Fallback xmlns="">
          <p:pic>
            <p:nvPicPr>
              <p:cNvPr id="38" name="墨迹 37"/>
            </p:nvPicPr>
            <p:blipFill>
              <a:blip/>
            </p:blipFill>
            <p:spPr>
              <a:xfrm>
                <a:off x="3556000" y="5477933"/>
                <a:ext cx="325966" cy="186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39" name="墨迹 38"/>
              <p14:cNvContentPartPr/>
              <p14:nvPr/>
            </p14:nvContentPartPr>
            <p14:xfrm>
              <a:off x="3979333" y="5355166"/>
              <a:ext cx="42333" cy="249766"/>
            </p14:xfrm>
          </p:contentPart>
        </mc:Choice>
        <mc:Fallback xmlns="">
          <p:pic>
            <p:nvPicPr>
              <p:cNvPr id="39" name="墨迹 38"/>
            </p:nvPicPr>
            <p:blipFill>
              <a:blip/>
            </p:blipFill>
            <p:spPr>
              <a:xfrm>
                <a:off x="3979333" y="5355166"/>
                <a:ext cx="42333" cy="2497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0" name="墨迹 39"/>
              <p14:cNvContentPartPr/>
              <p14:nvPr/>
            </p14:nvContentPartPr>
            <p14:xfrm>
              <a:off x="3962400" y="5304366"/>
              <a:ext cx="406400" cy="279400"/>
            </p14:xfrm>
          </p:contentPart>
        </mc:Choice>
        <mc:Fallback xmlns="">
          <p:pic>
            <p:nvPicPr>
              <p:cNvPr id="40" name="墨迹 39"/>
            </p:nvPicPr>
            <p:blipFill>
              <a:blip/>
            </p:blipFill>
            <p:spPr>
              <a:xfrm>
                <a:off x="3962400" y="5304366"/>
                <a:ext cx="406400" cy="279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41" name="墨迹 40"/>
              <p14:cNvContentPartPr/>
              <p14:nvPr/>
            </p14:nvContentPartPr>
            <p14:xfrm>
              <a:off x="4085166" y="5418666"/>
              <a:ext cx="228600" cy="42334"/>
            </p14:xfrm>
          </p:contentPart>
        </mc:Choice>
        <mc:Fallback xmlns="">
          <p:pic>
            <p:nvPicPr>
              <p:cNvPr id="41" name="墨迹 40"/>
            </p:nvPicPr>
            <p:blipFill>
              <a:blip/>
            </p:blipFill>
            <p:spPr>
              <a:xfrm>
                <a:off x="4085166" y="5418666"/>
                <a:ext cx="228600" cy="423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2" name="墨迹 41"/>
              <p14:cNvContentPartPr/>
              <p14:nvPr/>
            </p14:nvContentPartPr>
            <p14:xfrm>
              <a:off x="4025900" y="5520266"/>
              <a:ext cx="245533" cy="67734"/>
            </p14:xfrm>
          </p:contentPart>
        </mc:Choice>
        <mc:Fallback xmlns="">
          <p:pic>
            <p:nvPicPr>
              <p:cNvPr id="42" name="墨迹 41"/>
            </p:nvPicPr>
            <p:blipFill>
              <a:blip/>
            </p:blipFill>
            <p:spPr>
              <a:xfrm>
                <a:off x="4025900" y="5520266"/>
                <a:ext cx="245533" cy="677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43" name="墨迹 42"/>
              <p14:cNvContentPartPr/>
              <p14:nvPr/>
            </p14:nvContentPartPr>
            <p14:xfrm>
              <a:off x="4144433" y="5232400"/>
              <a:ext cx="347133" cy="558800"/>
            </p14:xfrm>
          </p:contentPart>
        </mc:Choice>
        <mc:Fallback xmlns="">
          <p:pic>
            <p:nvPicPr>
              <p:cNvPr id="43" name="墨迹 42"/>
            </p:nvPicPr>
            <p:blipFill>
              <a:blip/>
            </p:blipFill>
            <p:spPr>
              <a:xfrm>
                <a:off x="4144433" y="5232400"/>
                <a:ext cx="347133" cy="558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4" name="墨迹 43"/>
              <p14:cNvContentPartPr/>
              <p14:nvPr/>
            </p14:nvContentPartPr>
            <p14:xfrm>
              <a:off x="4588933" y="5338233"/>
              <a:ext cx="63500" cy="478367"/>
            </p14:xfrm>
          </p:contentPart>
        </mc:Choice>
        <mc:Fallback xmlns="">
          <p:pic>
            <p:nvPicPr>
              <p:cNvPr id="44" name="墨迹 43"/>
            </p:nvPicPr>
            <p:blipFill>
              <a:blip/>
            </p:blipFill>
            <p:spPr>
              <a:xfrm>
                <a:off x="4588933" y="5338233"/>
                <a:ext cx="63500" cy="478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45" name="墨迹 44"/>
              <p14:cNvContentPartPr/>
              <p14:nvPr/>
            </p14:nvContentPartPr>
            <p14:xfrm>
              <a:off x="4576233" y="5287433"/>
              <a:ext cx="220133" cy="508000"/>
            </p14:xfrm>
          </p:contentPart>
        </mc:Choice>
        <mc:Fallback xmlns="">
          <p:pic>
            <p:nvPicPr>
              <p:cNvPr id="45" name="墨迹 44"/>
            </p:nvPicPr>
            <p:blipFill>
              <a:blip/>
            </p:blipFill>
            <p:spPr>
              <a:xfrm>
                <a:off x="4576233" y="5287433"/>
                <a:ext cx="220133" cy="508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6" name="墨迹 45"/>
              <p14:cNvContentPartPr/>
              <p14:nvPr/>
            </p14:nvContentPartPr>
            <p14:xfrm>
              <a:off x="4618566" y="5473700"/>
              <a:ext cx="127000" cy="25400"/>
            </p14:xfrm>
          </p:contentPart>
        </mc:Choice>
        <mc:Fallback xmlns="">
          <p:pic>
            <p:nvPicPr>
              <p:cNvPr id="46" name="墨迹 45"/>
            </p:nvPicPr>
            <p:blipFill>
              <a:blip/>
            </p:blipFill>
            <p:spPr>
              <a:xfrm>
                <a:off x="4618566" y="5473700"/>
                <a:ext cx="127000" cy="25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47" name="墨迹 46"/>
              <p14:cNvContentPartPr/>
              <p14:nvPr/>
            </p14:nvContentPartPr>
            <p14:xfrm>
              <a:off x="4614333" y="5505450"/>
              <a:ext cx="184150" cy="112183"/>
            </p14:xfrm>
          </p:contentPart>
        </mc:Choice>
        <mc:Fallback xmlns="">
          <p:pic>
            <p:nvPicPr>
              <p:cNvPr id="47" name="墨迹 46"/>
            </p:nvPicPr>
            <p:blipFill>
              <a:blip/>
            </p:blipFill>
            <p:spPr>
              <a:xfrm>
                <a:off x="4614333" y="5505450"/>
                <a:ext cx="184150" cy="1121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8" name="墨迹 47"/>
              <p14:cNvContentPartPr/>
              <p14:nvPr/>
            </p14:nvContentPartPr>
            <p14:xfrm>
              <a:off x="4995333" y="5236633"/>
              <a:ext cx="23283" cy="59267"/>
            </p14:xfrm>
          </p:contentPart>
        </mc:Choice>
        <mc:Fallback xmlns="">
          <p:pic>
            <p:nvPicPr>
              <p:cNvPr id="48" name="墨迹 47"/>
            </p:nvPicPr>
            <p:blipFill>
              <a:blip/>
            </p:blipFill>
            <p:spPr>
              <a:xfrm>
                <a:off x="4995333" y="5236633"/>
                <a:ext cx="23283" cy="59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49" name="墨迹 48"/>
              <p14:cNvContentPartPr/>
              <p14:nvPr/>
            </p14:nvContentPartPr>
            <p14:xfrm>
              <a:off x="4859866" y="5363633"/>
              <a:ext cx="254000" cy="63500"/>
            </p14:xfrm>
          </p:contentPart>
        </mc:Choice>
        <mc:Fallback xmlns="">
          <p:pic>
            <p:nvPicPr>
              <p:cNvPr id="49" name="墨迹 48"/>
            </p:nvPicPr>
            <p:blipFill>
              <a:blip/>
            </p:blipFill>
            <p:spPr>
              <a:xfrm>
                <a:off x="4859866" y="5363633"/>
                <a:ext cx="254000" cy="63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50" name="墨迹 49"/>
              <p14:cNvContentPartPr/>
              <p14:nvPr/>
            </p14:nvContentPartPr>
            <p14:xfrm>
              <a:off x="4944533" y="5393266"/>
              <a:ext cx="118533" cy="209550"/>
            </p14:xfrm>
          </p:contentPart>
        </mc:Choice>
        <mc:Fallback xmlns="">
          <p:pic>
            <p:nvPicPr>
              <p:cNvPr id="50" name="墨迹 49"/>
            </p:nvPicPr>
            <p:blipFill>
              <a:blip/>
            </p:blipFill>
            <p:spPr>
              <a:xfrm>
                <a:off x="4944533" y="5393266"/>
                <a:ext cx="118533" cy="2095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51" name="墨迹 50"/>
              <p14:cNvContentPartPr/>
              <p14:nvPr/>
            </p14:nvContentPartPr>
            <p14:xfrm>
              <a:off x="4931833" y="5507566"/>
              <a:ext cx="139700" cy="31750"/>
            </p14:xfrm>
          </p:contentPart>
        </mc:Choice>
        <mc:Fallback xmlns="">
          <p:pic>
            <p:nvPicPr>
              <p:cNvPr id="51" name="墨迹 50"/>
            </p:nvPicPr>
            <p:blipFill>
              <a:blip/>
            </p:blipFill>
            <p:spPr>
              <a:xfrm>
                <a:off x="4931833" y="5507566"/>
                <a:ext cx="139700" cy="317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2" name="墨迹 51"/>
              <p14:cNvContentPartPr/>
              <p14:nvPr/>
            </p14:nvContentPartPr>
            <p14:xfrm>
              <a:off x="4821766" y="5528733"/>
              <a:ext cx="256117" cy="207434"/>
            </p14:xfrm>
          </p:contentPart>
        </mc:Choice>
        <mc:Fallback xmlns="">
          <p:pic>
            <p:nvPicPr>
              <p:cNvPr id="52" name="墨迹 51"/>
            </p:nvPicPr>
            <p:blipFill>
              <a:blip/>
            </p:blipFill>
            <p:spPr>
              <a:xfrm>
                <a:off x="4821766" y="5528733"/>
                <a:ext cx="256117" cy="2074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53" name="墨迹 52"/>
              <p14:cNvContentPartPr/>
              <p14:nvPr/>
            </p14:nvContentPartPr>
            <p14:xfrm>
              <a:off x="5092700" y="5537200"/>
              <a:ext cx="33866" cy="215900"/>
            </p14:xfrm>
          </p:contentPart>
        </mc:Choice>
        <mc:Fallback xmlns="">
          <p:pic>
            <p:nvPicPr>
              <p:cNvPr id="53" name="墨迹 52"/>
            </p:nvPicPr>
            <p:blipFill>
              <a:blip/>
            </p:blipFill>
            <p:spPr>
              <a:xfrm>
                <a:off x="5092700" y="5537200"/>
                <a:ext cx="33866" cy="215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4" name="墨迹 53"/>
              <p14:cNvContentPartPr/>
              <p14:nvPr/>
            </p14:nvContentPartPr>
            <p14:xfrm>
              <a:off x="2599266" y="6167966"/>
              <a:ext cx="21167" cy="347134"/>
            </p14:xfrm>
          </p:contentPart>
        </mc:Choice>
        <mc:Fallback xmlns="">
          <p:pic>
            <p:nvPicPr>
              <p:cNvPr id="54" name="墨迹 53"/>
            </p:nvPicPr>
            <p:blipFill>
              <a:blip/>
            </p:blipFill>
            <p:spPr>
              <a:xfrm>
                <a:off x="2599266" y="6167966"/>
                <a:ext cx="21167" cy="3471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55" name="墨迹 54"/>
              <p14:cNvContentPartPr/>
              <p14:nvPr/>
            </p14:nvContentPartPr>
            <p14:xfrm>
              <a:off x="2569633" y="6134100"/>
              <a:ext cx="173567" cy="171450"/>
            </p14:xfrm>
          </p:contentPart>
        </mc:Choice>
        <mc:Fallback xmlns="">
          <p:pic>
            <p:nvPicPr>
              <p:cNvPr id="55" name="墨迹 54"/>
            </p:nvPicPr>
            <p:blipFill>
              <a:blip/>
            </p:blipFill>
            <p:spPr>
              <a:xfrm>
                <a:off x="2569633" y="6134100"/>
                <a:ext cx="173567" cy="1714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6" name="墨迹 55"/>
              <p14:cNvContentPartPr/>
              <p14:nvPr/>
            </p14:nvContentPartPr>
            <p14:xfrm>
              <a:off x="2800350" y="6155266"/>
              <a:ext cx="14816" cy="171450"/>
            </p14:xfrm>
          </p:contentPart>
        </mc:Choice>
        <mc:Fallback xmlns="">
          <p:pic>
            <p:nvPicPr>
              <p:cNvPr id="56" name="墨迹 55"/>
            </p:nvPicPr>
            <p:blipFill>
              <a:blip/>
            </p:blipFill>
            <p:spPr>
              <a:xfrm>
                <a:off x="2800350" y="6155266"/>
                <a:ext cx="14816" cy="1714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57" name="墨迹 56"/>
              <p14:cNvContentPartPr/>
              <p14:nvPr/>
            </p14:nvContentPartPr>
            <p14:xfrm>
              <a:off x="2772833" y="6032500"/>
              <a:ext cx="86783" cy="55033"/>
            </p14:xfrm>
          </p:contentPart>
        </mc:Choice>
        <mc:Fallback xmlns="">
          <p:pic>
            <p:nvPicPr>
              <p:cNvPr id="57" name="墨迹 56"/>
            </p:nvPicPr>
            <p:blipFill>
              <a:blip/>
            </p:blipFill>
            <p:spPr>
              <a:xfrm>
                <a:off x="2772833" y="6032500"/>
                <a:ext cx="86783" cy="550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8" name="墨迹 57"/>
              <p14:cNvContentPartPr/>
              <p14:nvPr/>
            </p14:nvContentPartPr>
            <p14:xfrm>
              <a:off x="2861733" y="6125633"/>
              <a:ext cx="196850" cy="156634"/>
            </p14:xfrm>
          </p:contentPart>
        </mc:Choice>
        <mc:Fallback xmlns="">
          <p:pic>
            <p:nvPicPr>
              <p:cNvPr id="58" name="墨迹 57"/>
            </p:nvPicPr>
            <p:blipFill>
              <a:blip/>
            </p:blipFill>
            <p:spPr>
              <a:xfrm>
                <a:off x="2861733" y="6125633"/>
                <a:ext cx="196850" cy="156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59" name="墨迹 58"/>
              <p14:cNvContentPartPr/>
              <p14:nvPr/>
            </p14:nvContentPartPr>
            <p14:xfrm>
              <a:off x="2976033" y="6112933"/>
              <a:ext cx="160867" cy="376767"/>
            </p14:xfrm>
          </p:contentPart>
        </mc:Choice>
        <mc:Fallback xmlns="">
          <p:pic>
            <p:nvPicPr>
              <p:cNvPr id="59" name="墨迹 58"/>
            </p:nvPicPr>
            <p:blipFill>
              <a:blip/>
            </p:blipFill>
            <p:spPr>
              <a:xfrm>
                <a:off x="2976033" y="6112933"/>
                <a:ext cx="160867" cy="3767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60" name="墨迹 59"/>
              <p14:cNvContentPartPr/>
              <p14:nvPr/>
            </p14:nvContentPartPr>
            <p14:xfrm>
              <a:off x="3352800" y="6024033"/>
              <a:ext cx="16933" cy="300567"/>
            </p14:xfrm>
          </p:contentPart>
        </mc:Choice>
        <mc:Fallback xmlns="">
          <p:pic>
            <p:nvPicPr>
              <p:cNvPr id="60" name="墨迹 59"/>
            </p:nvPicPr>
            <p:blipFill>
              <a:blip/>
            </p:blipFill>
            <p:spPr>
              <a:xfrm>
                <a:off x="3352800" y="6024033"/>
                <a:ext cx="16933" cy="300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61" name="墨迹 60"/>
              <p14:cNvContentPartPr/>
              <p14:nvPr/>
            </p14:nvContentPartPr>
            <p14:xfrm>
              <a:off x="3340100" y="6167966"/>
              <a:ext cx="114300" cy="173566"/>
            </p14:xfrm>
          </p:contentPart>
        </mc:Choice>
        <mc:Fallback xmlns="">
          <p:pic>
            <p:nvPicPr>
              <p:cNvPr id="61" name="墨迹 60"/>
            </p:nvPicPr>
            <p:blipFill>
              <a:blip/>
            </p:blipFill>
            <p:spPr>
              <a:xfrm>
                <a:off x="3340100" y="6167966"/>
                <a:ext cx="114300" cy="1735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62" name="墨迹 61"/>
              <p14:cNvContentPartPr/>
              <p14:nvPr/>
            </p14:nvContentPartPr>
            <p14:xfrm>
              <a:off x="3509433" y="6138333"/>
              <a:ext cx="141817" cy="165100"/>
            </p14:xfrm>
          </p:contentPart>
        </mc:Choice>
        <mc:Fallback xmlns="">
          <p:pic>
            <p:nvPicPr>
              <p:cNvPr id="62" name="墨迹 61"/>
            </p:nvPicPr>
            <p:blipFill>
              <a:blip/>
            </p:blipFill>
            <p:spPr>
              <a:xfrm>
                <a:off x="3509433" y="6138333"/>
                <a:ext cx="141817" cy="165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63" name="墨迹 62"/>
              <p14:cNvContentPartPr/>
              <p14:nvPr/>
            </p14:nvContentPartPr>
            <p14:xfrm>
              <a:off x="3691466" y="6142566"/>
              <a:ext cx="112184" cy="173566"/>
            </p14:xfrm>
          </p:contentPart>
        </mc:Choice>
        <mc:Fallback xmlns="">
          <p:pic>
            <p:nvPicPr>
              <p:cNvPr id="63" name="墨迹 62"/>
            </p:nvPicPr>
            <p:blipFill>
              <a:blip/>
            </p:blipFill>
            <p:spPr>
              <a:xfrm>
                <a:off x="3691466" y="6142566"/>
                <a:ext cx="112184" cy="1735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4" name="墨迹 63"/>
              <p14:cNvContentPartPr/>
              <p14:nvPr/>
            </p14:nvContentPartPr>
            <p14:xfrm>
              <a:off x="3543300" y="5964766"/>
              <a:ext cx="143933" cy="127000"/>
            </p14:xfrm>
          </p:contentPart>
        </mc:Choice>
        <mc:Fallback xmlns="">
          <p:pic>
            <p:nvPicPr>
              <p:cNvPr id="64" name="墨迹 63"/>
            </p:nvPicPr>
            <p:blipFill>
              <a:blip/>
            </p:blipFill>
            <p:spPr>
              <a:xfrm>
                <a:off x="3543300" y="5964766"/>
                <a:ext cx="143933" cy="127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65" name="墨迹 64"/>
              <p14:cNvContentPartPr/>
              <p14:nvPr/>
            </p14:nvContentPartPr>
            <p14:xfrm>
              <a:off x="5867400" y="5427133"/>
              <a:ext cx="29633" cy="186267"/>
            </p14:xfrm>
          </p:contentPart>
        </mc:Choice>
        <mc:Fallback xmlns="">
          <p:pic>
            <p:nvPicPr>
              <p:cNvPr id="65" name="墨迹 64"/>
            </p:nvPicPr>
            <p:blipFill>
              <a:blip/>
            </p:blipFill>
            <p:spPr>
              <a:xfrm>
                <a:off x="5867400" y="5427133"/>
                <a:ext cx="29633" cy="186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66" name="墨迹 65"/>
              <p14:cNvContentPartPr/>
              <p14:nvPr/>
            </p14:nvContentPartPr>
            <p14:xfrm>
              <a:off x="5901266" y="5295900"/>
              <a:ext cx="25400" cy="31750"/>
            </p14:xfrm>
          </p:contentPart>
        </mc:Choice>
        <mc:Fallback xmlns="">
          <p:pic>
            <p:nvPicPr>
              <p:cNvPr id="66" name="墨迹 65"/>
            </p:nvPicPr>
            <p:blipFill>
              <a:blip/>
            </p:blipFill>
            <p:spPr>
              <a:xfrm>
                <a:off x="5901266" y="5295900"/>
                <a:ext cx="25400" cy="317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67" name="墨迹 66"/>
              <p14:cNvContentPartPr/>
              <p14:nvPr/>
            </p14:nvContentPartPr>
            <p14:xfrm>
              <a:off x="5943600" y="5444066"/>
              <a:ext cx="67733" cy="419100"/>
            </p14:xfrm>
          </p:contentPart>
        </mc:Choice>
        <mc:Fallback xmlns="">
          <p:pic>
            <p:nvPicPr>
              <p:cNvPr id="67" name="墨迹 66"/>
            </p:nvPicPr>
            <p:blipFill>
              <a:blip/>
            </p:blipFill>
            <p:spPr>
              <a:xfrm>
                <a:off x="5943600" y="5444066"/>
                <a:ext cx="67733" cy="419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8" name="墨迹 67"/>
              <p14:cNvContentPartPr/>
              <p14:nvPr/>
            </p14:nvContentPartPr>
            <p14:xfrm>
              <a:off x="6004983" y="5346700"/>
              <a:ext cx="129117" cy="239183"/>
            </p14:xfrm>
          </p:contentPart>
        </mc:Choice>
        <mc:Fallback xmlns="">
          <p:pic>
            <p:nvPicPr>
              <p:cNvPr id="68" name="墨迹 67"/>
            </p:nvPicPr>
            <p:blipFill>
              <a:blip/>
            </p:blipFill>
            <p:spPr>
              <a:xfrm>
                <a:off x="6004983" y="5346700"/>
                <a:ext cx="129117" cy="2391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69" name="墨迹 68"/>
              <p14:cNvContentPartPr/>
              <p14:nvPr/>
            </p14:nvContentPartPr>
            <p14:xfrm>
              <a:off x="6180666" y="5232400"/>
              <a:ext cx="423334" cy="347133"/>
            </p14:xfrm>
          </p:contentPart>
        </mc:Choice>
        <mc:Fallback xmlns="">
          <p:pic>
            <p:nvPicPr>
              <p:cNvPr id="69" name="墨迹 68"/>
            </p:nvPicPr>
            <p:blipFill>
              <a:blip/>
            </p:blipFill>
            <p:spPr>
              <a:xfrm>
                <a:off x="6180666" y="5232400"/>
                <a:ext cx="423334" cy="3471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70" name="墨迹 69"/>
              <p14:cNvContentPartPr/>
              <p14:nvPr/>
            </p14:nvContentPartPr>
            <p14:xfrm>
              <a:off x="6669616" y="5372100"/>
              <a:ext cx="141816" cy="381000"/>
            </p14:xfrm>
          </p:contentPart>
        </mc:Choice>
        <mc:Fallback xmlns="">
          <p:pic>
            <p:nvPicPr>
              <p:cNvPr id="70" name="墨迹 69"/>
            </p:nvPicPr>
            <p:blipFill>
              <a:blip/>
            </p:blipFill>
            <p:spPr>
              <a:xfrm>
                <a:off x="6669616" y="5372100"/>
                <a:ext cx="141816" cy="381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1" name="墨迹 70"/>
              <p14:cNvContentPartPr/>
              <p14:nvPr/>
            </p14:nvContentPartPr>
            <p14:xfrm>
              <a:off x="5634566" y="5278966"/>
              <a:ext cx="84666" cy="330200"/>
            </p14:xfrm>
          </p:contentPart>
        </mc:Choice>
        <mc:Fallback xmlns="">
          <p:pic>
            <p:nvPicPr>
              <p:cNvPr id="71" name="墨迹 70"/>
            </p:nvPicPr>
            <p:blipFill>
              <a:blip/>
            </p:blipFill>
            <p:spPr>
              <a:xfrm>
                <a:off x="5634566" y="5278966"/>
                <a:ext cx="84666" cy="330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72" name="墨迹 71"/>
              <p14:cNvContentPartPr/>
              <p14:nvPr/>
            </p14:nvContentPartPr>
            <p14:xfrm>
              <a:off x="5207000" y="1413933"/>
              <a:ext cx="46566" cy="355600"/>
            </p14:xfrm>
          </p:contentPart>
        </mc:Choice>
        <mc:Fallback xmlns="">
          <p:pic>
            <p:nvPicPr>
              <p:cNvPr id="72" name="墨迹 71"/>
            </p:nvPicPr>
            <p:blipFill>
              <a:blip/>
            </p:blipFill>
            <p:spPr>
              <a:xfrm>
                <a:off x="5207000" y="1413933"/>
                <a:ext cx="46566" cy="355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3" name="墨迹 72"/>
              <p14:cNvContentPartPr/>
              <p14:nvPr/>
            </p14:nvContentPartPr>
            <p14:xfrm>
              <a:off x="5211233" y="1388533"/>
              <a:ext cx="414867" cy="347133"/>
            </p14:xfrm>
          </p:contentPart>
        </mc:Choice>
        <mc:Fallback xmlns="">
          <p:pic>
            <p:nvPicPr>
              <p:cNvPr id="73" name="墨迹 72"/>
            </p:nvPicPr>
            <p:blipFill>
              <a:blip/>
            </p:blipFill>
            <p:spPr>
              <a:xfrm>
                <a:off x="5211233" y="1388533"/>
                <a:ext cx="414867" cy="3471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4" name="墨迹 73"/>
              <p14:cNvContentPartPr/>
              <p14:nvPr/>
            </p14:nvContentPartPr>
            <p14:xfrm>
              <a:off x="5262033" y="1540933"/>
              <a:ext cx="245534" cy="71967"/>
            </p14:xfrm>
          </p:contentPart>
        </mc:Choice>
        <mc:Fallback xmlns="">
          <p:pic>
            <p:nvPicPr>
              <p:cNvPr id="74" name="墨迹 73"/>
            </p:nvPicPr>
            <p:blipFill>
              <a:blip/>
            </p:blipFill>
            <p:spPr>
              <a:xfrm>
                <a:off x="5262033" y="1540933"/>
                <a:ext cx="245534" cy="719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5" name="墨迹 74"/>
              <p14:cNvContentPartPr/>
              <p14:nvPr/>
            </p14:nvContentPartPr>
            <p14:xfrm>
              <a:off x="5270500" y="1680633"/>
              <a:ext cx="247650" cy="84667"/>
            </p14:xfrm>
          </p:contentPart>
        </mc:Choice>
        <mc:Fallback xmlns="">
          <p:pic>
            <p:nvPicPr>
              <p:cNvPr id="75" name="墨迹 74"/>
            </p:nvPicPr>
            <p:blipFill>
              <a:blip/>
            </p:blipFill>
            <p:spPr>
              <a:xfrm>
                <a:off x="5270500" y="1680633"/>
                <a:ext cx="247650" cy="846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6" name="墨迹 75"/>
              <p14:cNvContentPartPr/>
              <p14:nvPr/>
            </p14:nvContentPartPr>
            <p14:xfrm>
              <a:off x="5393266" y="1299633"/>
              <a:ext cx="436034" cy="626533"/>
            </p14:xfrm>
          </p:contentPart>
        </mc:Choice>
        <mc:Fallback xmlns="">
          <p:pic>
            <p:nvPicPr>
              <p:cNvPr id="76" name="墨迹 75"/>
            </p:nvPicPr>
            <p:blipFill>
              <a:blip/>
            </p:blipFill>
            <p:spPr>
              <a:xfrm>
                <a:off x="5393266" y="1299633"/>
                <a:ext cx="436034" cy="626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7" name="墨迹 76"/>
              <p14:cNvContentPartPr/>
              <p14:nvPr/>
            </p14:nvContentPartPr>
            <p14:xfrm>
              <a:off x="5820833" y="1746250"/>
              <a:ext cx="8467" cy="69850"/>
            </p14:xfrm>
          </p:contentPart>
        </mc:Choice>
        <mc:Fallback xmlns="">
          <p:pic>
            <p:nvPicPr>
              <p:cNvPr id="77" name="墨迹 76"/>
            </p:nvPicPr>
            <p:blipFill>
              <a:blip/>
            </p:blipFill>
            <p:spPr>
              <a:xfrm>
                <a:off x="5820833" y="1746250"/>
                <a:ext cx="8467" cy="698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8" name="墨迹 77"/>
              <p14:cNvContentPartPr/>
              <p14:nvPr/>
            </p14:nvContentPartPr>
            <p14:xfrm>
              <a:off x="6040966" y="1422400"/>
              <a:ext cx="25400" cy="406400"/>
            </p14:xfrm>
          </p:contentPart>
        </mc:Choice>
        <mc:Fallback xmlns="">
          <p:pic>
            <p:nvPicPr>
              <p:cNvPr id="78" name="墨迹 77"/>
            </p:nvPicPr>
            <p:blipFill>
              <a:blip/>
            </p:blipFill>
            <p:spPr>
              <a:xfrm>
                <a:off x="6040966" y="1422400"/>
                <a:ext cx="25400" cy="406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9" name="墨迹 78"/>
              <p14:cNvContentPartPr/>
              <p14:nvPr/>
            </p14:nvContentPartPr>
            <p14:xfrm>
              <a:off x="6049433" y="1367366"/>
              <a:ext cx="177800" cy="508000"/>
            </p14:xfrm>
          </p:contentPart>
        </mc:Choice>
        <mc:Fallback xmlns="">
          <p:pic>
            <p:nvPicPr>
              <p:cNvPr id="79" name="墨迹 78"/>
            </p:nvPicPr>
            <p:blipFill>
              <a:blip/>
            </p:blipFill>
            <p:spPr>
              <a:xfrm>
                <a:off x="6049433" y="1367366"/>
                <a:ext cx="177800" cy="508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80" name="墨迹 79"/>
              <p14:cNvContentPartPr/>
              <p14:nvPr/>
            </p14:nvContentPartPr>
            <p14:xfrm>
              <a:off x="6087533" y="1551516"/>
              <a:ext cx="99484" cy="23284"/>
            </p14:xfrm>
          </p:contentPart>
        </mc:Choice>
        <mc:Fallback xmlns="">
          <p:pic>
            <p:nvPicPr>
              <p:cNvPr id="80" name="墨迹 79"/>
            </p:nvPicPr>
            <p:blipFill>
              <a:blip/>
            </p:blipFill>
            <p:spPr>
              <a:xfrm>
                <a:off x="6087533" y="1551516"/>
                <a:ext cx="99484" cy="232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81" name="墨迹 80"/>
              <p14:cNvContentPartPr/>
              <p14:nvPr/>
            </p14:nvContentPartPr>
            <p14:xfrm>
              <a:off x="6062133" y="1655233"/>
              <a:ext cx="152400" cy="42333"/>
            </p14:xfrm>
          </p:contentPart>
        </mc:Choice>
        <mc:Fallback xmlns="">
          <p:pic>
            <p:nvPicPr>
              <p:cNvPr id="81" name="墨迹 80"/>
            </p:nvPicPr>
            <p:blipFill>
              <a:blip/>
            </p:blipFill>
            <p:spPr>
              <a:xfrm>
                <a:off x="6062133" y="1655233"/>
                <a:ext cx="152400" cy="42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82" name="墨迹 81"/>
              <p14:cNvContentPartPr/>
              <p14:nvPr/>
            </p14:nvContentPartPr>
            <p14:xfrm>
              <a:off x="6178550" y="1828800"/>
              <a:ext cx="23283" cy="46566"/>
            </p14:xfrm>
          </p:contentPart>
        </mc:Choice>
        <mc:Fallback xmlns="">
          <p:pic>
            <p:nvPicPr>
              <p:cNvPr id="82" name="墨迹 81"/>
            </p:nvPicPr>
            <p:blipFill>
              <a:blip/>
            </p:blipFill>
            <p:spPr>
              <a:xfrm>
                <a:off x="6178550" y="1828800"/>
                <a:ext cx="23283" cy="465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83" name="墨迹 82"/>
              <p14:cNvContentPartPr/>
              <p14:nvPr/>
            </p14:nvContentPartPr>
            <p14:xfrm>
              <a:off x="6451600" y="1282700"/>
              <a:ext cx="42333" cy="55033"/>
            </p14:xfrm>
          </p:contentPart>
        </mc:Choice>
        <mc:Fallback xmlns="">
          <p:pic>
            <p:nvPicPr>
              <p:cNvPr id="83" name="墨迹 82"/>
            </p:nvPicPr>
            <p:blipFill>
              <a:blip/>
            </p:blipFill>
            <p:spPr>
              <a:xfrm>
                <a:off x="6451600" y="1282700"/>
                <a:ext cx="42333" cy="550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84" name="墨迹 83"/>
              <p14:cNvContentPartPr/>
              <p14:nvPr/>
            </p14:nvContentPartPr>
            <p14:xfrm>
              <a:off x="6303433" y="1405466"/>
              <a:ext cx="262467" cy="59267"/>
            </p14:xfrm>
          </p:contentPart>
        </mc:Choice>
        <mc:Fallback xmlns="">
          <p:pic>
            <p:nvPicPr>
              <p:cNvPr id="84" name="墨迹 83"/>
            </p:nvPicPr>
            <p:blipFill>
              <a:blip/>
            </p:blipFill>
            <p:spPr>
              <a:xfrm>
                <a:off x="6303433" y="1405466"/>
                <a:ext cx="262467" cy="59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85" name="墨迹 84"/>
              <p14:cNvContentPartPr/>
              <p14:nvPr/>
            </p14:nvContentPartPr>
            <p14:xfrm>
              <a:off x="6392333" y="1456266"/>
              <a:ext cx="88900" cy="192617"/>
            </p14:xfrm>
          </p:contentPart>
        </mc:Choice>
        <mc:Fallback xmlns="">
          <p:pic>
            <p:nvPicPr>
              <p:cNvPr id="85" name="墨迹 84"/>
            </p:nvPicPr>
            <p:blipFill>
              <a:blip/>
            </p:blipFill>
            <p:spPr>
              <a:xfrm>
                <a:off x="6392333" y="1456266"/>
                <a:ext cx="88900" cy="1926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86" name="墨迹 85"/>
              <p14:cNvContentPartPr/>
              <p14:nvPr/>
            </p14:nvContentPartPr>
            <p14:xfrm>
              <a:off x="6379633" y="1545166"/>
              <a:ext cx="127000" cy="59267"/>
            </p14:xfrm>
          </p:contentPart>
        </mc:Choice>
        <mc:Fallback xmlns="">
          <p:pic>
            <p:nvPicPr>
              <p:cNvPr id="86" name="墨迹 85"/>
            </p:nvPicPr>
            <p:blipFill>
              <a:blip/>
            </p:blipFill>
            <p:spPr>
              <a:xfrm>
                <a:off x="6379633" y="1545166"/>
                <a:ext cx="127000" cy="59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87" name="墨迹 86"/>
              <p14:cNvContentPartPr/>
              <p14:nvPr/>
            </p14:nvContentPartPr>
            <p14:xfrm>
              <a:off x="6294966" y="1579033"/>
              <a:ext cx="237066" cy="211667"/>
            </p14:xfrm>
          </p:contentPart>
        </mc:Choice>
        <mc:Fallback xmlns="">
          <p:pic>
            <p:nvPicPr>
              <p:cNvPr id="87" name="墨迹 86"/>
            </p:nvPicPr>
            <p:blipFill>
              <a:blip/>
            </p:blipFill>
            <p:spPr>
              <a:xfrm>
                <a:off x="6294966" y="1579033"/>
                <a:ext cx="237066" cy="2116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88" name="墨迹 87"/>
              <p14:cNvContentPartPr/>
              <p14:nvPr/>
            </p14:nvContentPartPr>
            <p14:xfrm>
              <a:off x="6570133" y="1574800"/>
              <a:ext cx="50800" cy="245533"/>
            </p14:xfrm>
          </p:contentPart>
        </mc:Choice>
        <mc:Fallback xmlns="">
          <p:pic>
            <p:nvPicPr>
              <p:cNvPr id="88" name="墨迹 87"/>
            </p:nvPicPr>
            <p:blipFill>
              <a:blip/>
            </p:blipFill>
            <p:spPr>
              <a:xfrm>
                <a:off x="6570133" y="1574800"/>
                <a:ext cx="50800" cy="245533"/>
              </a:xfrm>
              <a:prstGeom prst="rect"/>
            </p:spPr>
          </p:pic>
        </mc:Fallback>
      </mc:AlternateContent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rcRect b="1749"/>
          <a:stretch>
            <a:fillRect/>
          </a:stretch>
        </p:blipFill>
        <p:spPr>
          <a:xfrm>
            <a:off x="334010" y="650875"/>
            <a:ext cx="8474075" cy="54832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068830" y="951230"/>
            <a:ext cx="34899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rgbClr val="C00000"/>
                </a:solidFill>
                <a:latin typeface="Times New Roman" charset="0"/>
                <a:cs typeface="Times New Roman" charset="0"/>
              </a:rPr>
              <a:t>guest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墨迹 3"/>
              <p14:cNvContentPartPr/>
              <p14:nvPr/>
            </p14:nvContentPartPr>
            <p14:xfrm>
              <a:off x="965200" y="554566"/>
              <a:ext cx="16933" cy="321734"/>
            </p14:xfrm>
          </p:contentPart>
        </mc:Choice>
        <mc:Fallback xmlns="">
          <p:pic>
            <p:nvPicPr>
              <p:cNvPr id="4" name="墨迹 3"/>
            </p:nvPicPr>
            <p:blipFill>
              <a:blip/>
            </p:blipFill>
            <p:spPr>
              <a:xfrm>
                <a:off x="965200" y="554566"/>
                <a:ext cx="16933" cy="3217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墨迹 4"/>
              <p14:cNvContentPartPr/>
              <p14:nvPr/>
            </p14:nvContentPartPr>
            <p14:xfrm>
              <a:off x="948266" y="664633"/>
              <a:ext cx="118534" cy="188383"/>
            </p14:xfrm>
          </p:contentPart>
        </mc:Choice>
        <mc:Fallback xmlns="">
          <p:pic>
            <p:nvPicPr>
              <p:cNvPr id="5" name="墨迹 4"/>
            </p:nvPicPr>
            <p:blipFill>
              <a:blip/>
            </p:blipFill>
            <p:spPr>
              <a:xfrm>
                <a:off x="948266" y="664633"/>
                <a:ext cx="118534" cy="1883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墨迹 5"/>
              <p14:cNvContentPartPr/>
              <p14:nvPr/>
            </p14:nvContentPartPr>
            <p14:xfrm>
              <a:off x="1117600" y="668866"/>
              <a:ext cx="146050" cy="169334"/>
            </p14:xfrm>
          </p:contentPart>
        </mc:Choice>
        <mc:Fallback xmlns="">
          <p:pic>
            <p:nvPicPr>
              <p:cNvPr id="6" name="墨迹 5"/>
            </p:nvPicPr>
            <p:blipFill>
              <a:blip/>
            </p:blipFill>
            <p:spPr>
              <a:xfrm>
                <a:off x="1117600" y="668866"/>
                <a:ext cx="146050" cy="1693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墨迹 6"/>
              <p14:cNvContentPartPr/>
              <p14:nvPr/>
            </p14:nvContentPartPr>
            <p14:xfrm>
              <a:off x="1151466" y="533400"/>
              <a:ext cx="61384" cy="50800"/>
            </p14:xfrm>
          </p:contentPart>
        </mc:Choice>
        <mc:Fallback xmlns="">
          <p:pic>
            <p:nvPicPr>
              <p:cNvPr id="7" name="墨迹 6"/>
            </p:nvPicPr>
            <p:blipFill>
              <a:blip/>
            </p:blipFill>
            <p:spPr>
              <a:xfrm>
                <a:off x="1151466" y="533400"/>
                <a:ext cx="61384" cy="50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墨迹 7"/>
              <p14:cNvContentPartPr/>
              <p14:nvPr/>
            </p14:nvContentPartPr>
            <p14:xfrm>
              <a:off x="1155700" y="537633"/>
              <a:ext cx="93133" cy="97367"/>
            </p14:xfrm>
          </p:contentPart>
        </mc:Choice>
        <mc:Fallback xmlns="">
          <p:pic>
            <p:nvPicPr>
              <p:cNvPr id="8" name="墨迹 7"/>
            </p:nvPicPr>
            <p:blipFill>
              <a:blip/>
            </p:blipFill>
            <p:spPr>
              <a:xfrm>
                <a:off x="1155700" y="537633"/>
                <a:ext cx="93133" cy="97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墨迹 8"/>
              <p14:cNvContentPartPr/>
              <p14:nvPr/>
            </p14:nvContentPartPr>
            <p14:xfrm>
              <a:off x="1545166" y="706966"/>
              <a:ext cx="86784" cy="148167"/>
            </p14:xfrm>
          </p:contentPart>
        </mc:Choice>
        <mc:Fallback xmlns="">
          <p:pic>
            <p:nvPicPr>
              <p:cNvPr id="9" name="墨迹 8"/>
            </p:nvPicPr>
            <p:blipFill>
              <a:blip/>
            </p:blipFill>
            <p:spPr>
              <a:xfrm>
                <a:off x="1545166" y="706966"/>
                <a:ext cx="86784" cy="148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" name="墨迹 9"/>
              <p14:cNvContentPartPr/>
              <p14:nvPr/>
            </p14:nvContentPartPr>
            <p14:xfrm>
              <a:off x="1659466" y="706966"/>
              <a:ext cx="139700" cy="165100"/>
            </p14:xfrm>
          </p:contentPart>
        </mc:Choice>
        <mc:Fallback xmlns="">
          <p:pic>
            <p:nvPicPr>
              <p:cNvPr id="10" name="墨迹 9"/>
            </p:nvPicPr>
            <p:blipFill>
              <a:blip/>
            </p:blipFill>
            <p:spPr>
              <a:xfrm>
                <a:off x="1659466" y="706966"/>
                <a:ext cx="139700" cy="165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墨迹 10"/>
              <p14:cNvContentPartPr/>
              <p14:nvPr/>
            </p14:nvContentPartPr>
            <p14:xfrm>
              <a:off x="1849966" y="685800"/>
              <a:ext cx="101600" cy="198966"/>
            </p14:xfrm>
          </p:contentPart>
        </mc:Choice>
        <mc:Fallback xmlns="">
          <p:pic>
            <p:nvPicPr>
              <p:cNvPr id="11" name="墨迹 10"/>
            </p:nvPicPr>
            <p:blipFill>
              <a:blip/>
            </p:blipFill>
            <p:spPr>
              <a:xfrm>
                <a:off x="1849966" y="685800"/>
                <a:ext cx="101600" cy="1989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墨迹 11"/>
              <p14:cNvContentPartPr/>
              <p14:nvPr/>
            </p14:nvContentPartPr>
            <p14:xfrm>
              <a:off x="1697566" y="537633"/>
              <a:ext cx="139700" cy="101600"/>
            </p14:xfrm>
          </p:contentPart>
        </mc:Choice>
        <mc:Fallback xmlns="">
          <p:pic>
            <p:nvPicPr>
              <p:cNvPr id="12" name="墨迹 11"/>
            </p:nvPicPr>
            <p:blipFill>
              <a:blip/>
            </p:blipFill>
            <p:spPr>
              <a:xfrm>
                <a:off x="1697566" y="537633"/>
                <a:ext cx="139700" cy="101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墨迹 12"/>
              <p14:cNvContentPartPr/>
              <p14:nvPr/>
            </p14:nvContentPartPr>
            <p14:xfrm>
              <a:off x="2247900" y="1401233"/>
              <a:ext cx="541866" cy="33867"/>
            </p14:xfrm>
          </p:contentPart>
        </mc:Choice>
        <mc:Fallback xmlns="">
          <p:pic>
            <p:nvPicPr>
              <p:cNvPr id="13" name="墨迹 12"/>
            </p:nvPicPr>
            <p:blipFill>
              <a:blip/>
            </p:blipFill>
            <p:spPr>
              <a:xfrm>
                <a:off x="2247900" y="1401233"/>
                <a:ext cx="541866" cy="33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墨迹 13"/>
              <p14:cNvContentPartPr/>
              <p14:nvPr/>
            </p14:nvContentPartPr>
            <p14:xfrm>
              <a:off x="3843866" y="3325283"/>
              <a:ext cx="1494367" cy="167217"/>
            </p14:xfrm>
          </p:contentPart>
        </mc:Choice>
        <mc:Fallback xmlns="">
          <p:pic>
            <p:nvPicPr>
              <p:cNvPr id="14" name="墨迹 13"/>
            </p:nvPicPr>
            <p:blipFill>
              <a:blip/>
            </p:blipFill>
            <p:spPr>
              <a:xfrm>
                <a:off x="3843866" y="3325283"/>
                <a:ext cx="1494367" cy="1672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5" name="墨迹 14"/>
              <p14:cNvContentPartPr/>
              <p14:nvPr/>
            </p14:nvContentPartPr>
            <p14:xfrm>
              <a:off x="3484033" y="2315633"/>
              <a:ext cx="105833" cy="114300"/>
            </p14:xfrm>
          </p:contentPart>
        </mc:Choice>
        <mc:Fallback xmlns="">
          <p:pic>
            <p:nvPicPr>
              <p:cNvPr id="15" name="墨迹 14"/>
            </p:nvPicPr>
            <p:blipFill>
              <a:blip/>
            </p:blipFill>
            <p:spPr>
              <a:xfrm>
                <a:off x="3484033" y="2315633"/>
                <a:ext cx="105833" cy="114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" name="墨迹 15"/>
              <p14:cNvContentPartPr/>
              <p14:nvPr/>
            </p14:nvContentPartPr>
            <p14:xfrm>
              <a:off x="3382433" y="2302933"/>
              <a:ext cx="237067" cy="444500"/>
            </p14:xfrm>
          </p:contentPart>
        </mc:Choice>
        <mc:Fallback xmlns="">
          <p:pic>
            <p:nvPicPr>
              <p:cNvPr id="16" name="墨迹 15"/>
            </p:nvPicPr>
            <p:blipFill>
              <a:blip/>
            </p:blipFill>
            <p:spPr>
              <a:xfrm>
                <a:off x="3382433" y="2302933"/>
                <a:ext cx="237067" cy="444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墨迹 16"/>
              <p14:cNvContentPartPr/>
              <p14:nvPr/>
            </p14:nvContentPartPr>
            <p14:xfrm>
              <a:off x="3663950" y="2324100"/>
              <a:ext cx="107950" cy="156633"/>
            </p14:xfrm>
          </p:contentPart>
        </mc:Choice>
        <mc:Fallback xmlns="">
          <p:pic>
            <p:nvPicPr>
              <p:cNvPr id="17" name="墨迹 16"/>
            </p:nvPicPr>
            <p:blipFill>
              <a:blip/>
            </p:blipFill>
            <p:spPr>
              <a:xfrm>
                <a:off x="3663950" y="2324100"/>
                <a:ext cx="107950" cy="156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8" name="墨迹 17"/>
              <p14:cNvContentPartPr/>
              <p14:nvPr/>
            </p14:nvContentPartPr>
            <p14:xfrm>
              <a:off x="3843866" y="2332566"/>
              <a:ext cx="105834" cy="135467"/>
            </p14:xfrm>
          </p:contentPart>
        </mc:Choice>
        <mc:Fallback xmlns="">
          <p:pic>
            <p:nvPicPr>
              <p:cNvPr id="18" name="墨迹 17"/>
            </p:nvPicPr>
            <p:blipFill>
              <a:blip/>
            </p:blipFill>
            <p:spPr>
              <a:xfrm>
                <a:off x="3843866" y="2332566"/>
                <a:ext cx="105834" cy="135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9" name="墨迹 18"/>
              <p14:cNvContentPartPr/>
              <p14:nvPr/>
            </p14:nvContentPartPr>
            <p14:xfrm>
              <a:off x="3678766" y="2163233"/>
              <a:ext cx="158750" cy="101600"/>
            </p14:xfrm>
          </p:contentPart>
        </mc:Choice>
        <mc:Fallback xmlns="">
          <p:pic>
            <p:nvPicPr>
              <p:cNvPr id="19" name="墨迹 18"/>
            </p:nvPicPr>
            <p:blipFill>
              <a:blip/>
            </p:blipFill>
            <p:spPr>
              <a:xfrm>
                <a:off x="3678766" y="2163233"/>
                <a:ext cx="158750" cy="101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" name="墨迹 19"/>
              <p14:cNvContentPartPr/>
              <p14:nvPr/>
            </p14:nvContentPartPr>
            <p14:xfrm>
              <a:off x="3441700" y="4072466"/>
              <a:ext cx="251883" cy="29634"/>
            </p14:xfrm>
          </p:contentPart>
        </mc:Choice>
        <mc:Fallback xmlns="">
          <p:pic>
            <p:nvPicPr>
              <p:cNvPr id="20" name="墨迹 19"/>
            </p:nvPicPr>
            <p:blipFill>
              <a:blip/>
            </p:blipFill>
            <p:spPr>
              <a:xfrm>
                <a:off x="3441700" y="4072466"/>
                <a:ext cx="251883" cy="29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1" name="墨迹 20"/>
              <p14:cNvContentPartPr/>
              <p14:nvPr/>
            </p14:nvContentPartPr>
            <p14:xfrm>
              <a:off x="3530600" y="4157133"/>
              <a:ext cx="38100" cy="148167"/>
            </p14:xfrm>
          </p:contentPart>
        </mc:Choice>
        <mc:Fallback xmlns="">
          <p:pic>
            <p:nvPicPr>
              <p:cNvPr id="21" name="墨迹 20"/>
            </p:nvPicPr>
            <p:blipFill>
              <a:blip/>
            </p:blipFill>
            <p:spPr>
              <a:xfrm>
                <a:off x="3530600" y="4157133"/>
                <a:ext cx="38100" cy="148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2" name="墨迹 21"/>
              <p14:cNvContentPartPr/>
              <p14:nvPr/>
            </p14:nvContentPartPr>
            <p14:xfrm>
              <a:off x="3429000" y="4152900"/>
              <a:ext cx="338666" cy="245533"/>
            </p14:xfrm>
          </p:contentPart>
        </mc:Choice>
        <mc:Fallback xmlns="">
          <p:pic>
            <p:nvPicPr>
              <p:cNvPr id="22" name="墨迹 21"/>
            </p:nvPicPr>
            <p:blipFill>
              <a:blip/>
            </p:blipFill>
            <p:spPr>
              <a:xfrm>
                <a:off x="3429000" y="4152900"/>
                <a:ext cx="338666" cy="245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3" name="墨迹 22"/>
              <p14:cNvContentPartPr/>
              <p14:nvPr/>
            </p14:nvContentPartPr>
            <p14:xfrm>
              <a:off x="3575050" y="3962400"/>
              <a:ext cx="57150" cy="829733"/>
            </p14:xfrm>
          </p:contentPart>
        </mc:Choice>
        <mc:Fallback xmlns="">
          <p:pic>
            <p:nvPicPr>
              <p:cNvPr id="23" name="墨迹 22"/>
            </p:nvPicPr>
            <p:blipFill>
              <a:blip/>
            </p:blipFill>
            <p:spPr>
              <a:xfrm>
                <a:off x="3575050" y="3962400"/>
                <a:ext cx="57150" cy="8297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4" name="墨迹 23"/>
              <p14:cNvContentPartPr/>
              <p14:nvPr/>
            </p14:nvContentPartPr>
            <p14:xfrm>
              <a:off x="3407833" y="4326466"/>
              <a:ext cx="182033" cy="254000"/>
            </p14:xfrm>
          </p:contentPart>
        </mc:Choice>
        <mc:Fallback xmlns="">
          <p:pic>
            <p:nvPicPr>
              <p:cNvPr id="24" name="墨迹 23"/>
            </p:nvPicPr>
            <p:blipFill>
              <a:blip/>
            </p:blipFill>
            <p:spPr>
              <a:xfrm>
                <a:off x="3407833" y="4326466"/>
                <a:ext cx="182033" cy="254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5" name="墨迹 24"/>
              <p14:cNvContentPartPr/>
              <p14:nvPr/>
            </p14:nvContentPartPr>
            <p14:xfrm>
              <a:off x="3640666" y="4402666"/>
              <a:ext cx="165100" cy="127000"/>
            </p14:xfrm>
          </p:contentPart>
        </mc:Choice>
        <mc:Fallback xmlns="">
          <p:pic>
            <p:nvPicPr>
              <p:cNvPr id="25" name="墨迹 24"/>
            </p:nvPicPr>
            <p:blipFill>
              <a:blip/>
            </p:blipFill>
            <p:spPr>
              <a:xfrm>
                <a:off x="3640666" y="4402666"/>
                <a:ext cx="165100" cy="127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6" name="墨迹 25"/>
              <p14:cNvContentPartPr/>
              <p14:nvPr/>
            </p14:nvContentPartPr>
            <p14:xfrm>
              <a:off x="3932766" y="4097866"/>
              <a:ext cx="177800" cy="414867"/>
            </p14:xfrm>
          </p:contentPart>
        </mc:Choice>
        <mc:Fallback xmlns="">
          <p:pic>
            <p:nvPicPr>
              <p:cNvPr id="26" name="墨迹 25"/>
            </p:nvPicPr>
            <p:blipFill>
              <a:blip/>
            </p:blipFill>
            <p:spPr>
              <a:xfrm>
                <a:off x="3932766" y="4097866"/>
                <a:ext cx="177800" cy="414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7" name="墨迹 26"/>
              <p14:cNvContentPartPr/>
              <p14:nvPr/>
            </p14:nvContentPartPr>
            <p14:xfrm>
              <a:off x="4229100" y="4030133"/>
              <a:ext cx="131233" cy="205317"/>
            </p14:xfrm>
          </p:contentPart>
        </mc:Choice>
        <mc:Fallback xmlns="">
          <p:pic>
            <p:nvPicPr>
              <p:cNvPr id="27" name="墨迹 26"/>
            </p:nvPicPr>
            <p:blipFill>
              <a:blip/>
            </p:blipFill>
            <p:spPr>
              <a:xfrm>
                <a:off x="4229100" y="4030133"/>
                <a:ext cx="131233" cy="2053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8" name="墨迹 27"/>
              <p14:cNvContentPartPr/>
              <p14:nvPr/>
            </p14:nvContentPartPr>
            <p14:xfrm>
              <a:off x="4265083" y="4169833"/>
              <a:ext cx="120650" cy="196850"/>
            </p14:xfrm>
          </p:contentPart>
        </mc:Choice>
        <mc:Fallback xmlns="">
          <p:pic>
            <p:nvPicPr>
              <p:cNvPr id="28" name="墨迹 27"/>
            </p:nvPicPr>
            <p:blipFill>
              <a:blip/>
            </p:blipFill>
            <p:spPr>
              <a:xfrm>
                <a:off x="4265083" y="4169833"/>
                <a:ext cx="120650" cy="1968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9" name="墨迹 28"/>
              <p14:cNvContentPartPr/>
              <p14:nvPr/>
            </p14:nvContentPartPr>
            <p14:xfrm>
              <a:off x="4351866" y="4296833"/>
              <a:ext cx="12700" cy="325967"/>
            </p14:xfrm>
          </p:contentPart>
        </mc:Choice>
        <mc:Fallback xmlns="">
          <p:pic>
            <p:nvPicPr>
              <p:cNvPr id="29" name="墨迹 28"/>
            </p:nvPicPr>
            <p:blipFill>
              <a:blip/>
            </p:blipFill>
            <p:spPr>
              <a:xfrm>
                <a:off x="4351866" y="4296833"/>
                <a:ext cx="12700" cy="3259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0" name="墨迹 29"/>
              <p14:cNvContentPartPr/>
              <p14:nvPr/>
            </p14:nvContentPartPr>
            <p14:xfrm>
              <a:off x="4521200" y="4038600"/>
              <a:ext cx="156633" cy="232833"/>
            </p14:xfrm>
          </p:contentPart>
        </mc:Choice>
        <mc:Fallback xmlns="">
          <p:pic>
            <p:nvPicPr>
              <p:cNvPr id="30" name="墨迹 29"/>
            </p:nvPicPr>
            <p:blipFill>
              <a:blip/>
            </p:blipFill>
            <p:spPr>
              <a:xfrm>
                <a:off x="4521200" y="4038600"/>
                <a:ext cx="156633" cy="2328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31" name="墨迹 30"/>
              <p14:cNvContentPartPr/>
              <p14:nvPr/>
            </p14:nvContentPartPr>
            <p14:xfrm>
              <a:off x="4521200" y="4169833"/>
              <a:ext cx="118533" cy="59267"/>
            </p14:xfrm>
          </p:contentPart>
        </mc:Choice>
        <mc:Fallback xmlns="">
          <p:pic>
            <p:nvPicPr>
              <p:cNvPr id="31" name="墨迹 30"/>
            </p:nvPicPr>
            <p:blipFill>
              <a:blip/>
            </p:blipFill>
            <p:spPr>
              <a:xfrm>
                <a:off x="4521200" y="4169833"/>
                <a:ext cx="118533" cy="59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2" name="墨迹 31"/>
              <p14:cNvContentPartPr/>
              <p14:nvPr/>
            </p14:nvContentPartPr>
            <p14:xfrm>
              <a:off x="4525433" y="4239683"/>
              <a:ext cx="124883" cy="99483"/>
            </p14:xfrm>
          </p:contentPart>
        </mc:Choice>
        <mc:Fallback xmlns="">
          <p:pic>
            <p:nvPicPr>
              <p:cNvPr id="32" name="墨迹 31"/>
            </p:nvPicPr>
            <p:blipFill>
              <a:blip/>
            </p:blipFill>
            <p:spPr>
              <a:xfrm>
                <a:off x="4525433" y="4239683"/>
                <a:ext cx="124883" cy="994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33" name="墨迹 32"/>
              <p14:cNvContentPartPr/>
              <p14:nvPr/>
            </p14:nvContentPartPr>
            <p14:xfrm>
              <a:off x="4512733" y="4131733"/>
              <a:ext cx="129117" cy="461433"/>
            </p14:xfrm>
          </p:contentPart>
        </mc:Choice>
        <mc:Fallback xmlns="">
          <p:pic>
            <p:nvPicPr>
              <p:cNvPr id="33" name="墨迹 32"/>
            </p:nvPicPr>
            <p:blipFill>
              <a:blip/>
            </p:blipFill>
            <p:spPr>
              <a:xfrm>
                <a:off x="4512733" y="4131733"/>
                <a:ext cx="129117" cy="4614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4" name="墨迹 33"/>
              <p14:cNvContentPartPr/>
              <p14:nvPr/>
            </p14:nvContentPartPr>
            <p14:xfrm>
              <a:off x="4656666" y="4351866"/>
              <a:ext cx="42334" cy="38100"/>
            </p14:xfrm>
          </p:contentPart>
        </mc:Choice>
        <mc:Fallback xmlns="">
          <p:pic>
            <p:nvPicPr>
              <p:cNvPr id="34" name="墨迹 33"/>
            </p:nvPicPr>
            <p:blipFill>
              <a:blip/>
            </p:blipFill>
            <p:spPr>
              <a:xfrm>
                <a:off x="4656666" y="4351866"/>
                <a:ext cx="42334" cy="38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35" name="墨迹 34"/>
              <p14:cNvContentPartPr/>
              <p14:nvPr/>
            </p14:nvContentPartPr>
            <p14:xfrm>
              <a:off x="4580466" y="4415366"/>
              <a:ext cx="160867" cy="55034"/>
            </p14:xfrm>
          </p:contentPart>
        </mc:Choice>
        <mc:Fallback xmlns="">
          <p:pic>
            <p:nvPicPr>
              <p:cNvPr id="35" name="墨迹 34"/>
            </p:nvPicPr>
            <p:blipFill>
              <a:blip/>
            </p:blipFill>
            <p:spPr>
              <a:xfrm>
                <a:off x="4580466" y="4415366"/>
                <a:ext cx="160867" cy="550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6" name="墨迹 35"/>
              <p14:cNvContentPartPr/>
              <p14:nvPr/>
            </p14:nvContentPartPr>
            <p14:xfrm>
              <a:off x="4950883" y="4000500"/>
              <a:ext cx="137583" cy="296333"/>
            </p14:xfrm>
          </p:contentPart>
        </mc:Choice>
        <mc:Fallback xmlns="">
          <p:pic>
            <p:nvPicPr>
              <p:cNvPr id="36" name="墨迹 35"/>
            </p:nvPicPr>
            <p:blipFill>
              <a:blip/>
            </p:blipFill>
            <p:spPr>
              <a:xfrm>
                <a:off x="4950883" y="4000500"/>
                <a:ext cx="137583" cy="296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37" name="墨迹 36"/>
              <p14:cNvContentPartPr/>
              <p14:nvPr/>
            </p14:nvContentPartPr>
            <p14:xfrm>
              <a:off x="4885266" y="4199466"/>
              <a:ext cx="80434" cy="19050"/>
            </p14:xfrm>
          </p:contentPart>
        </mc:Choice>
        <mc:Fallback xmlns="">
          <p:pic>
            <p:nvPicPr>
              <p:cNvPr id="37" name="墨迹 36"/>
            </p:nvPicPr>
            <p:blipFill>
              <a:blip/>
            </p:blipFill>
            <p:spPr>
              <a:xfrm>
                <a:off x="4885266" y="4199466"/>
                <a:ext cx="80434" cy="190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8" name="墨迹 37"/>
              <p14:cNvContentPartPr/>
              <p14:nvPr/>
            </p14:nvContentPartPr>
            <p14:xfrm>
              <a:off x="4925483" y="4203700"/>
              <a:ext cx="205317" cy="423333"/>
            </p14:xfrm>
          </p:contentPart>
        </mc:Choice>
        <mc:Fallback xmlns="">
          <p:pic>
            <p:nvPicPr>
              <p:cNvPr id="38" name="墨迹 37"/>
            </p:nvPicPr>
            <p:blipFill>
              <a:blip/>
            </p:blipFill>
            <p:spPr>
              <a:xfrm>
                <a:off x="4925483" y="4203700"/>
                <a:ext cx="205317" cy="423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39" name="墨迹 38"/>
              <p14:cNvContentPartPr/>
              <p14:nvPr/>
            </p14:nvContentPartPr>
            <p14:xfrm>
              <a:off x="4936066" y="4436533"/>
              <a:ext cx="48684" cy="42333"/>
            </p14:xfrm>
          </p:contentPart>
        </mc:Choice>
        <mc:Fallback xmlns="">
          <p:pic>
            <p:nvPicPr>
              <p:cNvPr id="39" name="墨迹 38"/>
            </p:nvPicPr>
            <p:blipFill>
              <a:blip/>
            </p:blipFill>
            <p:spPr>
              <a:xfrm>
                <a:off x="4936066" y="4436533"/>
                <a:ext cx="48684" cy="42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0" name="墨迹 39"/>
              <p14:cNvContentPartPr/>
              <p14:nvPr/>
            </p14:nvContentPartPr>
            <p14:xfrm>
              <a:off x="5414433" y="3958166"/>
              <a:ext cx="25400" cy="27517"/>
            </p14:xfrm>
          </p:contentPart>
        </mc:Choice>
        <mc:Fallback xmlns="">
          <p:pic>
            <p:nvPicPr>
              <p:cNvPr id="40" name="墨迹 39"/>
            </p:nvPicPr>
            <p:blipFill>
              <a:blip/>
            </p:blipFill>
            <p:spPr>
              <a:xfrm>
                <a:off x="5414433" y="3958166"/>
                <a:ext cx="25400" cy="275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41" name="墨迹 40"/>
              <p14:cNvContentPartPr/>
              <p14:nvPr/>
            </p14:nvContentPartPr>
            <p14:xfrm>
              <a:off x="5274733" y="3987800"/>
              <a:ext cx="23284" cy="152400"/>
            </p14:xfrm>
          </p:contentPart>
        </mc:Choice>
        <mc:Fallback xmlns="">
          <p:pic>
            <p:nvPicPr>
              <p:cNvPr id="41" name="墨迹 40"/>
            </p:nvPicPr>
            <p:blipFill>
              <a:blip/>
            </p:blipFill>
            <p:spPr>
              <a:xfrm>
                <a:off x="5274733" y="3987800"/>
                <a:ext cx="23284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2" name="墨迹 41"/>
              <p14:cNvContentPartPr/>
              <p14:nvPr/>
            </p14:nvContentPartPr>
            <p14:xfrm>
              <a:off x="5317066" y="3996266"/>
              <a:ext cx="211666" cy="97367"/>
            </p14:xfrm>
          </p:contentPart>
        </mc:Choice>
        <mc:Fallback xmlns="">
          <p:pic>
            <p:nvPicPr>
              <p:cNvPr id="42" name="墨迹 41"/>
            </p:nvPicPr>
            <p:blipFill>
              <a:blip/>
            </p:blipFill>
            <p:spPr>
              <a:xfrm>
                <a:off x="5317066" y="3996266"/>
                <a:ext cx="211666" cy="97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43" name="墨迹 42"/>
              <p14:cNvContentPartPr/>
              <p14:nvPr/>
            </p14:nvContentPartPr>
            <p14:xfrm>
              <a:off x="5230283" y="4080933"/>
              <a:ext cx="273050" cy="397933"/>
            </p14:xfrm>
          </p:contentPart>
        </mc:Choice>
        <mc:Fallback xmlns="">
          <p:pic>
            <p:nvPicPr>
              <p:cNvPr id="43" name="墨迹 42"/>
            </p:nvPicPr>
            <p:blipFill>
              <a:blip/>
            </p:blipFill>
            <p:spPr>
              <a:xfrm>
                <a:off x="5230283" y="4080933"/>
                <a:ext cx="273050" cy="397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4" name="墨迹 43"/>
              <p14:cNvContentPartPr/>
              <p14:nvPr/>
            </p14:nvContentPartPr>
            <p14:xfrm>
              <a:off x="5321300" y="4292600"/>
              <a:ext cx="313266" cy="59266"/>
            </p14:xfrm>
          </p:contentPart>
        </mc:Choice>
        <mc:Fallback xmlns="">
          <p:pic>
            <p:nvPicPr>
              <p:cNvPr id="44" name="墨迹 43"/>
            </p:nvPicPr>
            <p:blipFill>
              <a:blip/>
            </p:blipFill>
            <p:spPr>
              <a:xfrm>
                <a:off x="5321300" y="4292600"/>
                <a:ext cx="313266" cy="592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45" name="墨迹 44"/>
              <p14:cNvContentPartPr/>
              <p14:nvPr/>
            </p14:nvContentPartPr>
            <p14:xfrm>
              <a:off x="5410200" y="4436533"/>
              <a:ext cx="6350" cy="190500"/>
            </p14:xfrm>
          </p:contentPart>
        </mc:Choice>
        <mc:Fallback xmlns="">
          <p:pic>
            <p:nvPicPr>
              <p:cNvPr id="45" name="墨迹 44"/>
            </p:nvPicPr>
            <p:blipFill>
              <a:blip/>
            </p:blipFill>
            <p:spPr>
              <a:xfrm>
                <a:off x="5410200" y="4436533"/>
                <a:ext cx="6350" cy="190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6" name="墨迹 45"/>
              <p14:cNvContentPartPr/>
              <p14:nvPr/>
            </p14:nvContentPartPr>
            <p14:xfrm>
              <a:off x="5380566" y="4432300"/>
              <a:ext cx="177800" cy="169333"/>
            </p14:xfrm>
          </p:contentPart>
        </mc:Choice>
        <mc:Fallback xmlns="">
          <p:pic>
            <p:nvPicPr>
              <p:cNvPr id="46" name="墨迹 45"/>
            </p:nvPicPr>
            <p:blipFill>
              <a:blip/>
            </p:blipFill>
            <p:spPr>
              <a:xfrm>
                <a:off x="5380566" y="4432300"/>
                <a:ext cx="177800" cy="169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47" name="墨迹 46"/>
              <p14:cNvContentPartPr/>
              <p14:nvPr/>
            </p14:nvContentPartPr>
            <p14:xfrm>
              <a:off x="1295400" y="4013200"/>
              <a:ext cx="245533" cy="334433"/>
            </p14:xfrm>
          </p:contentPart>
        </mc:Choice>
        <mc:Fallback xmlns="">
          <p:pic>
            <p:nvPicPr>
              <p:cNvPr id="47" name="墨迹 46"/>
            </p:nvPicPr>
            <p:blipFill>
              <a:blip/>
            </p:blipFill>
            <p:spPr>
              <a:xfrm>
                <a:off x="1295400" y="4013200"/>
                <a:ext cx="245533" cy="3344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8" name="墨迹 47"/>
              <p14:cNvContentPartPr/>
              <p14:nvPr/>
            </p14:nvContentPartPr>
            <p14:xfrm>
              <a:off x="1511300" y="4055533"/>
              <a:ext cx="266700" cy="258233"/>
            </p14:xfrm>
          </p:contentPart>
        </mc:Choice>
        <mc:Fallback xmlns="">
          <p:pic>
            <p:nvPicPr>
              <p:cNvPr id="48" name="墨迹 47"/>
            </p:nvPicPr>
            <p:blipFill>
              <a:blip/>
            </p:blipFill>
            <p:spPr>
              <a:xfrm>
                <a:off x="1511300" y="4055533"/>
                <a:ext cx="266700" cy="2582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49" name="墨迹 48"/>
              <p14:cNvContentPartPr/>
              <p14:nvPr/>
            </p14:nvContentPartPr>
            <p14:xfrm>
              <a:off x="1502833" y="4237566"/>
              <a:ext cx="74083" cy="40217"/>
            </p14:xfrm>
          </p:contentPart>
        </mc:Choice>
        <mc:Fallback xmlns="">
          <p:pic>
            <p:nvPicPr>
              <p:cNvPr id="49" name="墨迹 48"/>
            </p:nvPicPr>
            <p:blipFill>
              <a:blip/>
            </p:blipFill>
            <p:spPr>
              <a:xfrm>
                <a:off x="1502833" y="4237566"/>
                <a:ext cx="74083" cy="402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50" name="墨迹 49"/>
              <p14:cNvContentPartPr/>
              <p14:nvPr/>
            </p14:nvContentPartPr>
            <p14:xfrm>
              <a:off x="1430866" y="4343400"/>
              <a:ext cx="173567" cy="304800"/>
            </p14:xfrm>
          </p:contentPart>
        </mc:Choice>
        <mc:Fallback xmlns="">
          <p:pic>
            <p:nvPicPr>
              <p:cNvPr id="50" name="墨迹 49"/>
            </p:nvPicPr>
            <p:blipFill>
              <a:blip/>
            </p:blipFill>
            <p:spPr>
              <a:xfrm>
                <a:off x="1430866" y="4343400"/>
                <a:ext cx="173567" cy="304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51" name="墨迹 50"/>
              <p14:cNvContentPartPr/>
              <p14:nvPr/>
            </p14:nvContentPartPr>
            <p14:xfrm>
              <a:off x="1926166" y="4127500"/>
              <a:ext cx="127000" cy="74083"/>
            </p14:xfrm>
          </p:contentPart>
        </mc:Choice>
        <mc:Fallback xmlns="">
          <p:pic>
            <p:nvPicPr>
              <p:cNvPr id="51" name="墨迹 50"/>
            </p:nvPicPr>
            <p:blipFill>
              <a:blip/>
            </p:blipFill>
            <p:spPr>
              <a:xfrm>
                <a:off x="1926166" y="4127500"/>
                <a:ext cx="127000" cy="740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2" name="墨迹 51"/>
              <p14:cNvContentPartPr/>
              <p14:nvPr/>
            </p14:nvContentPartPr>
            <p14:xfrm>
              <a:off x="1752600" y="4284133"/>
              <a:ext cx="359833" cy="114300"/>
            </p14:xfrm>
          </p:contentPart>
        </mc:Choice>
        <mc:Fallback xmlns="">
          <p:pic>
            <p:nvPicPr>
              <p:cNvPr id="52" name="墨迹 51"/>
            </p:nvPicPr>
            <p:blipFill>
              <a:blip/>
            </p:blipFill>
            <p:spPr>
              <a:xfrm>
                <a:off x="1752600" y="4284133"/>
                <a:ext cx="359833" cy="114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53" name="墨迹 52"/>
              <p14:cNvContentPartPr/>
              <p14:nvPr/>
            </p14:nvContentPartPr>
            <p14:xfrm>
              <a:off x="1860550" y="4254500"/>
              <a:ext cx="124883" cy="313266"/>
            </p14:xfrm>
          </p:contentPart>
        </mc:Choice>
        <mc:Fallback xmlns="">
          <p:pic>
            <p:nvPicPr>
              <p:cNvPr id="53" name="墨迹 52"/>
            </p:nvPicPr>
            <p:blipFill>
              <a:blip/>
            </p:blipFill>
            <p:spPr>
              <a:xfrm>
                <a:off x="1860550" y="4254500"/>
                <a:ext cx="124883" cy="3132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4" name="墨迹 53"/>
              <p14:cNvContentPartPr/>
              <p14:nvPr/>
            </p14:nvContentPartPr>
            <p14:xfrm>
              <a:off x="1938866" y="4343400"/>
              <a:ext cx="182034" cy="207433"/>
            </p14:xfrm>
          </p:contentPart>
        </mc:Choice>
        <mc:Fallback xmlns="">
          <p:pic>
            <p:nvPicPr>
              <p:cNvPr id="54" name="墨迹 53"/>
            </p:nvPicPr>
            <p:blipFill>
              <a:blip/>
            </p:blipFill>
            <p:spPr>
              <a:xfrm>
                <a:off x="1938866" y="4343400"/>
                <a:ext cx="182034" cy="2074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55" name="墨迹 54"/>
              <p14:cNvContentPartPr/>
              <p14:nvPr/>
            </p14:nvContentPartPr>
            <p14:xfrm>
              <a:off x="2247900" y="4220633"/>
              <a:ext cx="112183" cy="364067"/>
            </p14:xfrm>
          </p:contentPart>
        </mc:Choice>
        <mc:Fallback xmlns="">
          <p:pic>
            <p:nvPicPr>
              <p:cNvPr id="55" name="墨迹 54"/>
            </p:nvPicPr>
            <p:blipFill>
              <a:blip/>
            </p:blipFill>
            <p:spPr>
              <a:xfrm>
                <a:off x="2247900" y="4220633"/>
                <a:ext cx="112183" cy="3640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6" name="墨迹 55"/>
              <p14:cNvContentPartPr/>
              <p14:nvPr/>
            </p14:nvContentPartPr>
            <p14:xfrm>
              <a:off x="2442633" y="4017433"/>
              <a:ext cx="160867" cy="486833"/>
            </p14:xfrm>
          </p:contentPart>
        </mc:Choice>
        <mc:Fallback xmlns="">
          <p:pic>
            <p:nvPicPr>
              <p:cNvPr id="56" name="墨迹 55"/>
            </p:nvPicPr>
            <p:blipFill>
              <a:blip/>
            </p:blipFill>
            <p:spPr>
              <a:xfrm>
                <a:off x="2442633" y="4017433"/>
                <a:ext cx="160867" cy="4868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57" name="墨迹 56"/>
              <p14:cNvContentPartPr/>
              <p14:nvPr/>
            </p14:nvContentPartPr>
            <p14:xfrm>
              <a:off x="2459566" y="4246033"/>
              <a:ext cx="186267" cy="245533"/>
            </p14:xfrm>
          </p:contentPart>
        </mc:Choice>
        <mc:Fallback xmlns="">
          <p:pic>
            <p:nvPicPr>
              <p:cNvPr id="57" name="墨迹 56"/>
            </p:nvPicPr>
            <p:blipFill>
              <a:blip/>
            </p:blipFill>
            <p:spPr>
              <a:xfrm>
                <a:off x="2459566" y="4246033"/>
                <a:ext cx="186267" cy="245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8" name="墨迹 57"/>
              <p14:cNvContentPartPr/>
              <p14:nvPr/>
            </p14:nvContentPartPr>
            <p14:xfrm>
              <a:off x="2493433" y="4301066"/>
              <a:ext cx="165100" cy="160867"/>
            </p14:xfrm>
          </p:contentPart>
        </mc:Choice>
        <mc:Fallback xmlns="">
          <p:pic>
            <p:nvPicPr>
              <p:cNvPr id="58" name="墨迹 57"/>
            </p:nvPicPr>
            <p:blipFill>
              <a:blip/>
            </p:blipFill>
            <p:spPr>
              <a:xfrm>
                <a:off x="2493433" y="4301066"/>
                <a:ext cx="165100" cy="160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59" name="墨迹 58"/>
              <p14:cNvContentPartPr/>
              <p14:nvPr/>
            </p14:nvContentPartPr>
            <p14:xfrm>
              <a:off x="2823633" y="3941233"/>
              <a:ext cx="19050" cy="42333"/>
            </p14:xfrm>
          </p:contentPart>
        </mc:Choice>
        <mc:Fallback xmlns="">
          <p:pic>
            <p:nvPicPr>
              <p:cNvPr id="59" name="墨迹 58"/>
            </p:nvPicPr>
            <p:blipFill>
              <a:blip/>
            </p:blipFill>
            <p:spPr>
              <a:xfrm>
                <a:off x="2823633" y="3941233"/>
                <a:ext cx="19050" cy="42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60" name="墨迹 59"/>
              <p14:cNvContentPartPr/>
              <p14:nvPr/>
            </p14:nvContentPartPr>
            <p14:xfrm>
              <a:off x="2709333" y="4017433"/>
              <a:ext cx="279400" cy="97367"/>
            </p14:xfrm>
          </p:contentPart>
        </mc:Choice>
        <mc:Fallback xmlns="">
          <p:pic>
            <p:nvPicPr>
              <p:cNvPr id="60" name="墨迹 59"/>
            </p:nvPicPr>
            <p:blipFill>
              <a:blip/>
            </p:blipFill>
            <p:spPr>
              <a:xfrm>
                <a:off x="2709333" y="4017433"/>
                <a:ext cx="279400" cy="97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61" name="墨迹 60"/>
              <p14:cNvContentPartPr/>
              <p14:nvPr/>
            </p14:nvContentPartPr>
            <p14:xfrm>
              <a:off x="2738966" y="4089400"/>
              <a:ext cx="93134" cy="588433"/>
            </p14:xfrm>
          </p:contentPart>
        </mc:Choice>
        <mc:Fallback xmlns="">
          <p:pic>
            <p:nvPicPr>
              <p:cNvPr id="61" name="墨迹 60"/>
            </p:nvPicPr>
            <p:blipFill>
              <a:blip/>
            </p:blipFill>
            <p:spPr>
              <a:xfrm>
                <a:off x="2738966" y="4089400"/>
                <a:ext cx="93134" cy="5884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62" name="墨迹 61"/>
              <p14:cNvContentPartPr/>
              <p14:nvPr/>
            </p14:nvContentPartPr>
            <p14:xfrm>
              <a:off x="2912533" y="4135966"/>
              <a:ext cx="8467" cy="270934"/>
            </p14:xfrm>
          </p:contentPart>
        </mc:Choice>
        <mc:Fallback xmlns="">
          <p:pic>
            <p:nvPicPr>
              <p:cNvPr id="62" name="墨迹 61"/>
            </p:nvPicPr>
            <p:blipFill>
              <a:blip/>
            </p:blipFill>
            <p:spPr>
              <a:xfrm>
                <a:off x="2912533" y="4135966"/>
                <a:ext cx="8467" cy="2709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63" name="墨迹 62"/>
              <p14:cNvContentPartPr/>
              <p14:nvPr/>
            </p14:nvContentPartPr>
            <p14:xfrm>
              <a:off x="2925233" y="4220633"/>
              <a:ext cx="82550" cy="42333"/>
            </p14:xfrm>
          </p:contentPart>
        </mc:Choice>
        <mc:Fallback xmlns="">
          <p:pic>
            <p:nvPicPr>
              <p:cNvPr id="63" name="墨迹 62"/>
            </p:nvPicPr>
            <p:blipFill>
              <a:blip/>
            </p:blipFill>
            <p:spPr>
              <a:xfrm>
                <a:off x="2925233" y="4220633"/>
                <a:ext cx="82550" cy="42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4" name="墨迹 63"/>
              <p14:cNvContentPartPr/>
              <p14:nvPr/>
            </p14:nvContentPartPr>
            <p14:xfrm>
              <a:off x="2882900" y="4368800"/>
              <a:ext cx="21166" cy="211666"/>
            </p14:xfrm>
          </p:contentPart>
        </mc:Choice>
        <mc:Fallback xmlns="">
          <p:pic>
            <p:nvPicPr>
              <p:cNvPr id="64" name="墨迹 63"/>
            </p:nvPicPr>
            <p:blipFill>
              <a:blip/>
            </p:blipFill>
            <p:spPr>
              <a:xfrm>
                <a:off x="2882900" y="4368800"/>
                <a:ext cx="21166" cy="2116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65" name="墨迹 64"/>
              <p14:cNvContentPartPr/>
              <p14:nvPr/>
            </p14:nvContentPartPr>
            <p14:xfrm>
              <a:off x="2865966" y="4373033"/>
              <a:ext cx="173567" cy="211667"/>
            </p14:xfrm>
          </p:contentPart>
        </mc:Choice>
        <mc:Fallback xmlns="">
          <p:pic>
            <p:nvPicPr>
              <p:cNvPr id="65" name="墨迹 64"/>
            </p:nvPicPr>
            <p:blipFill>
              <a:blip/>
            </p:blipFill>
            <p:spPr>
              <a:xfrm>
                <a:off x="2865966" y="4373033"/>
                <a:ext cx="173567" cy="2116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66" name="墨迹 65"/>
              <p14:cNvContentPartPr/>
              <p14:nvPr/>
            </p14:nvContentPartPr>
            <p14:xfrm>
              <a:off x="3141133" y="4131733"/>
              <a:ext cx="8467" cy="203200"/>
            </p14:xfrm>
          </p:contentPart>
        </mc:Choice>
        <mc:Fallback xmlns="">
          <p:pic>
            <p:nvPicPr>
              <p:cNvPr id="66" name="墨迹 65"/>
            </p:nvPicPr>
            <p:blipFill>
              <a:blip/>
            </p:blipFill>
            <p:spPr>
              <a:xfrm>
                <a:off x="3141133" y="4131733"/>
                <a:ext cx="8467" cy="203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67" name="墨迹 66"/>
              <p14:cNvContentPartPr/>
              <p14:nvPr/>
            </p14:nvContentPartPr>
            <p14:xfrm>
              <a:off x="3124200" y="4110566"/>
              <a:ext cx="228600" cy="224367"/>
            </p14:xfrm>
          </p:contentPart>
        </mc:Choice>
        <mc:Fallback xmlns="">
          <p:pic>
            <p:nvPicPr>
              <p:cNvPr id="67" name="墨迹 66"/>
            </p:nvPicPr>
            <p:blipFill>
              <a:blip/>
            </p:blipFill>
            <p:spPr>
              <a:xfrm>
                <a:off x="3124200" y="4110566"/>
                <a:ext cx="228600" cy="224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8" name="墨迹 67"/>
              <p14:cNvContentPartPr/>
              <p14:nvPr/>
            </p14:nvContentPartPr>
            <p14:xfrm>
              <a:off x="3162300" y="4218516"/>
              <a:ext cx="127000" cy="35984"/>
            </p14:xfrm>
          </p:contentPart>
        </mc:Choice>
        <mc:Fallback xmlns="">
          <p:pic>
            <p:nvPicPr>
              <p:cNvPr id="68" name="墨迹 67"/>
            </p:nvPicPr>
            <p:blipFill>
              <a:blip/>
            </p:blipFill>
            <p:spPr>
              <a:xfrm>
                <a:off x="3162300" y="4218516"/>
                <a:ext cx="127000" cy="359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69" name="墨迹 68"/>
              <p14:cNvContentPartPr/>
              <p14:nvPr/>
            </p14:nvContentPartPr>
            <p14:xfrm>
              <a:off x="3162300" y="4279900"/>
              <a:ext cx="124883" cy="59266"/>
            </p14:xfrm>
          </p:contentPart>
        </mc:Choice>
        <mc:Fallback xmlns="">
          <p:pic>
            <p:nvPicPr>
              <p:cNvPr id="69" name="墨迹 68"/>
            </p:nvPicPr>
            <p:blipFill>
              <a:blip/>
            </p:blipFill>
            <p:spPr>
              <a:xfrm>
                <a:off x="3162300" y="4279900"/>
                <a:ext cx="124883" cy="592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70" name="墨迹 69"/>
              <p14:cNvContentPartPr/>
              <p14:nvPr/>
            </p14:nvContentPartPr>
            <p14:xfrm>
              <a:off x="3145366" y="4366683"/>
              <a:ext cx="137584" cy="74083"/>
            </p14:xfrm>
          </p:contentPart>
        </mc:Choice>
        <mc:Fallback xmlns="">
          <p:pic>
            <p:nvPicPr>
              <p:cNvPr id="70" name="墨迹 69"/>
            </p:nvPicPr>
            <p:blipFill>
              <a:blip/>
            </p:blipFill>
            <p:spPr>
              <a:xfrm>
                <a:off x="3145366" y="4366683"/>
                <a:ext cx="137584" cy="740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1" name="墨迹 70"/>
              <p14:cNvContentPartPr/>
              <p14:nvPr/>
            </p14:nvContentPartPr>
            <p14:xfrm>
              <a:off x="3208866" y="4169833"/>
              <a:ext cx="16934" cy="357717"/>
            </p14:xfrm>
          </p:contentPart>
        </mc:Choice>
        <mc:Fallback xmlns="">
          <p:pic>
            <p:nvPicPr>
              <p:cNvPr id="71" name="墨迹 70"/>
            </p:nvPicPr>
            <p:blipFill>
              <a:blip/>
            </p:blipFill>
            <p:spPr>
              <a:xfrm>
                <a:off x="3208866" y="4169833"/>
                <a:ext cx="16934" cy="3577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72" name="墨迹 71"/>
              <p14:cNvContentPartPr/>
              <p14:nvPr/>
            </p14:nvContentPartPr>
            <p14:xfrm>
              <a:off x="3086100" y="4533900"/>
              <a:ext cx="241300" cy="33866"/>
            </p14:xfrm>
          </p:contentPart>
        </mc:Choice>
        <mc:Fallback xmlns="">
          <p:pic>
            <p:nvPicPr>
              <p:cNvPr id="72" name="墨迹 71"/>
            </p:nvPicPr>
            <p:blipFill>
              <a:blip/>
            </p:blipFill>
            <p:spPr>
              <a:xfrm>
                <a:off x="3086100" y="4533900"/>
                <a:ext cx="241300" cy="33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3" name="墨迹 72"/>
              <p14:cNvContentPartPr/>
              <p14:nvPr/>
            </p14:nvContentPartPr>
            <p14:xfrm>
              <a:off x="5698066" y="4169833"/>
              <a:ext cx="266700" cy="491067"/>
            </p14:xfrm>
          </p:contentPart>
        </mc:Choice>
        <mc:Fallback xmlns="">
          <p:pic>
            <p:nvPicPr>
              <p:cNvPr id="73" name="墨迹 72"/>
            </p:nvPicPr>
            <p:blipFill>
              <a:blip/>
            </p:blipFill>
            <p:spPr>
              <a:xfrm>
                <a:off x="5698066" y="4169833"/>
                <a:ext cx="266700" cy="4910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4" name="墨迹 73"/>
              <p14:cNvContentPartPr/>
              <p14:nvPr/>
            </p14:nvContentPartPr>
            <p14:xfrm>
              <a:off x="5880100" y="4402666"/>
              <a:ext cx="266700" cy="211667"/>
            </p14:xfrm>
          </p:contentPart>
        </mc:Choice>
        <mc:Fallback xmlns="">
          <p:pic>
            <p:nvPicPr>
              <p:cNvPr id="74" name="墨迹 73"/>
            </p:nvPicPr>
            <p:blipFill>
              <a:blip/>
            </p:blipFill>
            <p:spPr>
              <a:xfrm>
                <a:off x="5880100" y="4402666"/>
                <a:ext cx="266700" cy="2116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5" name="墨迹 74"/>
              <p14:cNvContentPartPr/>
              <p14:nvPr/>
            </p14:nvContentPartPr>
            <p14:xfrm>
              <a:off x="6354233" y="4521200"/>
              <a:ext cx="71967" cy="67733"/>
            </p14:xfrm>
          </p:contentPart>
        </mc:Choice>
        <mc:Fallback xmlns="">
          <p:pic>
            <p:nvPicPr>
              <p:cNvPr id="75" name="墨迹 74"/>
            </p:nvPicPr>
            <p:blipFill>
              <a:blip/>
            </p:blipFill>
            <p:spPr>
              <a:xfrm>
                <a:off x="6354233" y="4521200"/>
                <a:ext cx="71967" cy="677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6" name="墨迹 75"/>
              <p14:cNvContentPartPr/>
              <p14:nvPr/>
            </p14:nvContentPartPr>
            <p14:xfrm>
              <a:off x="2294466" y="4682066"/>
              <a:ext cx="999067" cy="186267"/>
            </p14:xfrm>
          </p:contentPart>
        </mc:Choice>
        <mc:Fallback xmlns="">
          <p:pic>
            <p:nvPicPr>
              <p:cNvPr id="76" name="墨迹 75"/>
            </p:nvPicPr>
            <p:blipFill>
              <a:blip/>
            </p:blipFill>
            <p:spPr>
              <a:xfrm>
                <a:off x="2294466" y="4682066"/>
                <a:ext cx="999067" cy="186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7" name="墨迹 76"/>
              <p14:cNvContentPartPr/>
              <p14:nvPr/>
            </p14:nvContentPartPr>
            <p14:xfrm>
              <a:off x="2163233" y="4059766"/>
              <a:ext cx="71967" cy="228600"/>
            </p14:xfrm>
          </p:contentPart>
        </mc:Choice>
        <mc:Fallback xmlns="">
          <p:pic>
            <p:nvPicPr>
              <p:cNvPr id="77" name="墨迹 76"/>
            </p:nvPicPr>
            <p:blipFill>
              <a:blip/>
            </p:blipFill>
            <p:spPr>
              <a:xfrm>
                <a:off x="2163233" y="4059766"/>
                <a:ext cx="71967" cy="228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8" name="墨迹 77"/>
              <p14:cNvContentPartPr/>
              <p14:nvPr/>
            </p14:nvContentPartPr>
            <p14:xfrm>
              <a:off x="2188633" y="4114800"/>
              <a:ext cx="173567" cy="118533"/>
            </p14:xfrm>
          </p:contentPart>
        </mc:Choice>
        <mc:Fallback xmlns="">
          <p:pic>
            <p:nvPicPr>
              <p:cNvPr id="78" name="墨迹 77"/>
            </p:nvPicPr>
            <p:blipFill>
              <a:blip/>
            </p:blipFill>
            <p:spPr>
              <a:xfrm>
                <a:off x="2188633" y="4114800"/>
                <a:ext cx="173567" cy="118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9" name="墨迹 78"/>
              <p14:cNvContentPartPr/>
              <p14:nvPr/>
            </p14:nvContentPartPr>
            <p14:xfrm>
              <a:off x="1481666" y="4783666"/>
              <a:ext cx="592667" cy="55034"/>
            </p14:xfrm>
          </p:contentPart>
        </mc:Choice>
        <mc:Fallback xmlns="">
          <p:pic>
            <p:nvPicPr>
              <p:cNvPr id="79" name="墨迹 78"/>
            </p:nvPicPr>
            <p:blipFill>
              <a:blip/>
            </p:blipFill>
            <p:spPr>
              <a:xfrm>
                <a:off x="1481666" y="4783666"/>
                <a:ext cx="592667" cy="550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80" name="墨迹 79"/>
              <p14:cNvContentPartPr/>
              <p14:nvPr/>
            </p14:nvContentPartPr>
            <p14:xfrm>
              <a:off x="3564466" y="4800600"/>
              <a:ext cx="520700" cy="101600"/>
            </p14:xfrm>
          </p:contentPart>
        </mc:Choice>
        <mc:Fallback xmlns="">
          <p:pic>
            <p:nvPicPr>
              <p:cNvPr id="80" name="墨迹 79"/>
            </p:nvPicPr>
            <p:blipFill>
              <a:blip/>
            </p:blipFill>
            <p:spPr>
              <a:xfrm>
                <a:off x="3564466" y="4800600"/>
                <a:ext cx="520700" cy="101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81" name="墨迹 80"/>
              <p14:cNvContentPartPr/>
              <p14:nvPr/>
            </p14:nvContentPartPr>
            <p14:xfrm>
              <a:off x="4364566" y="4783666"/>
              <a:ext cx="766234" cy="29634"/>
            </p14:xfrm>
          </p:contentPart>
        </mc:Choice>
        <mc:Fallback xmlns="">
          <p:pic>
            <p:nvPicPr>
              <p:cNvPr id="81" name="墨迹 80"/>
            </p:nvPicPr>
            <p:blipFill>
              <a:blip/>
            </p:blipFill>
            <p:spPr>
              <a:xfrm>
                <a:off x="4364566" y="4783666"/>
                <a:ext cx="766234" cy="29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82" name="墨迹 81"/>
              <p14:cNvContentPartPr/>
              <p14:nvPr/>
            </p14:nvContentPartPr>
            <p14:xfrm>
              <a:off x="4191000" y="4982633"/>
              <a:ext cx="383116" cy="380999"/>
            </p14:xfrm>
          </p:contentPart>
        </mc:Choice>
        <mc:Fallback xmlns="">
          <p:pic>
            <p:nvPicPr>
              <p:cNvPr id="82" name="墨迹 81"/>
            </p:nvPicPr>
            <p:blipFill>
              <a:blip/>
            </p:blipFill>
            <p:spPr>
              <a:xfrm>
                <a:off x="4191000" y="4982633"/>
                <a:ext cx="383116" cy="380999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83" name="墨迹 82"/>
              <p14:cNvContentPartPr/>
              <p14:nvPr/>
            </p14:nvContentPartPr>
            <p14:xfrm>
              <a:off x="4643966" y="5126566"/>
              <a:ext cx="71967" cy="139701"/>
            </p14:xfrm>
          </p:contentPart>
        </mc:Choice>
        <mc:Fallback xmlns="">
          <p:pic>
            <p:nvPicPr>
              <p:cNvPr id="83" name="墨迹 82"/>
            </p:nvPicPr>
            <p:blipFill>
              <a:blip/>
            </p:blipFill>
            <p:spPr>
              <a:xfrm>
                <a:off x="4643966" y="5126566"/>
                <a:ext cx="71967" cy="139701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84" name="墨迹 83"/>
              <p14:cNvContentPartPr/>
              <p14:nvPr/>
            </p14:nvContentPartPr>
            <p14:xfrm>
              <a:off x="4838700" y="5041900"/>
              <a:ext cx="84666" cy="245533"/>
            </p14:xfrm>
          </p:contentPart>
        </mc:Choice>
        <mc:Fallback xmlns="">
          <p:pic>
            <p:nvPicPr>
              <p:cNvPr id="84" name="墨迹 83"/>
            </p:nvPicPr>
            <p:blipFill>
              <a:blip/>
            </p:blipFill>
            <p:spPr>
              <a:xfrm>
                <a:off x="4838700" y="5041900"/>
                <a:ext cx="84666" cy="245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85" name="墨迹 84"/>
              <p14:cNvContentPartPr/>
              <p14:nvPr/>
            </p14:nvContentPartPr>
            <p14:xfrm>
              <a:off x="4787900" y="5118100"/>
              <a:ext cx="63500" cy="12700"/>
            </p14:xfrm>
          </p:contentPart>
        </mc:Choice>
        <mc:Fallback xmlns="">
          <p:pic>
            <p:nvPicPr>
              <p:cNvPr id="85" name="墨迹 84"/>
            </p:nvPicPr>
            <p:blipFill>
              <a:blip/>
            </p:blipFill>
            <p:spPr>
              <a:xfrm>
                <a:off x="4787900" y="5118100"/>
                <a:ext cx="63500" cy="12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86" name="墨迹 85"/>
              <p14:cNvContentPartPr/>
              <p14:nvPr/>
            </p14:nvContentPartPr>
            <p14:xfrm>
              <a:off x="4961466" y="5075766"/>
              <a:ext cx="135467" cy="232834"/>
            </p14:xfrm>
          </p:contentPart>
        </mc:Choice>
        <mc:Fallback xmlns="">
          <p:pic>
            <p:nvPicPr>
              <p:cNvPr id="86" name="墨迹 85"/>
            </p:nvPicPr>
            <p:blipFill>
              <a:blip/>
            </p:blipFill>
            <p:spPr>
              <a:xfrm>
                <a:off x="4961466" y="5075766"/>
                <a:ext cx="135467" cy="2328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87" name="墨迹 86"/>
              <p14:cNvContentPartPr/>
              <p14:nvPr/>
            </p14:nvContentPartPr>
            <p14:xfrm>
              <a:off x="4847166" y="5107516"/>
              <a:ext cx="110067" cy="31750"/>
            </p14:xfrm>
          </p:contentPart>
        </mc:Choice>
        <mc:Fallback xmlns="">
          <p:pic>
            <p:nvPicPr>
              <p:cNvPr id="87" name="墨迹 86"/>
            </p:nvPicPr>
            <p:blipFill>
              <a:blip/>
            </p:blipFill>
            <p:spPr>
              <a:xfrm>
                <a:off x="4847166" y="5107516"/>
                <a:ext cx="110067" cy="317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88" name="墨迹 87"/>
              <p14:cNvContentPartPr/>
              <p14:nvPr/>
            </p14:nvContentPartPr>
            <p14:xfrm>
              <a:off x="5245100" y="5118100"/>
              <a:ext cx="101600" cy="131233"/>
            </p14:xfrm>
          </p:contentPart>
        </mc:Choice>
        <mc:Fallback xmlns="">
          <p:pic>
            <p:nvPicPr>
              <p:cNvPr id="88" name="墨迹 87"/>
            </p:nvPicPr>
            <p:blipFill>
              <a:blip/>
            </p:blipFill>
            <p:spPr>
              <a:xfrm>
                <a:off x="5245100" y="5118100"/>
                <a:ext cx="101600" cy="1312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89" name="墨迹 88"/>
              <p14:cNvContentPartPr/>
              <p14:nvPr/>
            </p14:nvContentPartPr>
            <p14:xfrm>
              <a:off x="5346700" y="4982633"/>
              <a:ext cx="245533" cy="761999"/>
            </p14:xfrm>
          </p:contentPart>
        </mc:Choice>
        <mc:Fallback xmlns="">
          <p:pic>
            <p:nvPicPr>
              <p:cNvPr id="89" name="墨迹 88"/>
            </p:nvPicPr>
            <p:blipFill>
              <a:blip/>
            </p:blipFill>
            <p:spPr>
              <a:xfrm>
                <a:off x="5346700" y="4982633"/>
                <a:ext cx="245533" cy="761999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90" name="墨迹 89"/>
              <p14:cNvContentPartPr/>
              <p14:nvPr/>
            </p14:nvContentPartPr>
            <p14:xfrm>
              <a:off x="5308600" y="5219700"/>
              <a:ext cx="275166" cy="25400"/>
            </p14:xfrm>
          </p:contentPart>
        </mc:Choice>
        <mc:Fallback xmlns="">
          <p:pic>
            <p:nvPicPr>
              <p:cNvPr id="90" name="墨迹 89"/>
            </p:nvPicPr>
            <p:blipFill>
              <a:blip/>
            </p:blipFill>
            <p:spPr>
              <a:xfrm>
                <a:off x="5308600" y="5219700"/>
                <a:ext cx="275166" cy="25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91" name="墨迹 90"/>
              <p14:cNvContentPartPr/>
              <p14:nvPr/>
            </p14:nvContentPartPr>
            <p14:xfrm>
              <a:off x="5939366" y="537633"/>
              <a:ext cx="55034" cy="105833"/>
            </p14:xfrm>
          </p:contentPart>
        </mc:Choice>
        <mc:Fallback xmlns="">
          <p:pic>
            <p:nvPicPr>
              <p:cNvPr id="91" name="墨迹 90"/>
            </p:nvPicPr>
            <p:blipFill>
              <a:blip/>
            </p:blipFill>
            <p:spPr>
              <a:xfrm>
                <a:off x="5939366" y="537633"/>
                <a:ext cx="55034" cy="1058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92" name="墨迹 91"/>
              <p14:cNvContentPartPr/>
              <p14:nvPr/>
            </p14:nvContentPartPr>
            <p14:xfrm>
              <a:off x="5731933" y="723900"/>
              <a:ext cx="16934" cy="169333"/>
            </p14:xfrm>
          </p:contentPart>
        </mc:Choice>
        <mc:Fallback xmlns="">
          <p:pic>
            <p:nvPicPr>
              <p:cNvPr id="92" name="墨迹 91"/>
            </p:nvPicPr>
            <p:blipFill>
              <a:blip/>
            </p:blipFill>
            <p:spPr>
              <a:xfrm>
                <a:off x="5731933" y="723900"/>
                <a:ext cx="16934" cy="169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93" name="墨迹 92"/>
              <p14:cNvContentPartPr/>
              <p14:nvPr/>
            </p14:nvContentPartPr>
            <p14:xfrm>
              <a:off x="5774266" y="732366"/>
              <a:ext cx="452966" cy="61384"/>
            </p14:xfrm>
          </p:contentPart>
        </mc:Choice>
        <mc:Fallback xmlns="">
          <p:pic>
            <p:nvPicPr>
              <p:cNvPr id="93" name="墨迹 92"/>
            </p:nvPicPr>
            <p:blipFill>
              <a:blip/>
            </p:blipFill>
            <p:spPr>
              <a:xfrm>
                <a:off x="5774266" y="732366"/>
                <a:ext cx="452966" cy="613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94" name="墨迹 93"/>
              <p14:cNvContentPartPr/>
              <p14:nvPr/>
            </p14:nvContentPartPr>
            <p14:xfrm>
              <a:off x="6142566" y="778933"/>
              <a:ext cx="67734" cy="55033"/>
            </p14:xfrm>
          </p:contentPart>
        </mc:Choice>
        <mc:Fallback xmlns="">
          <p:pic>
            <p:nvPicPr>
              <p:cNvPr id="94" name="墨迹 93"/>
            </p:nvPicPr>
            <p:blipFill>
              <a:blip/>
            </p:blipFill>
            <p:spPr>
              <a:xfrm>
                <a:off x="6142566" y="778933"/>
                <a:ext cx="67734" cy="550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95" name="墨迹 94"/>
              <p14:cNvContentPartPr/>
              <p14:nvPr/>
            </p14:nvContentPartPr>
            <p14:xfrm>
              <a:off x="5816600" y="829733"/>
              <a:ext cx="131233" cy="215900"/>
            </p14:xfrm>
          </p:contentPart>
        </mc:Choice>
        <mc:Fallback xmlns="">
          <p:pic>
            <p:nvPicPr>
              <p:cNvPr id="95" name="墨迹 94"/>
            </p:nvPicPr>
            <p:blipFill>
              <a:blip/>
            </p:blipFill>
            <p:spPr>
              <a:xfrm>
                <a:off x="5816600" y="829733"/>
                <a:ext cx="131233" cy="215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96" name="墨迹 95"/>
              <p14:cNvContentPartPr/>
              <p14:nvPr/>
            </p14:nvContentPartPr>
            <p14:xfrm>
              <a:off x="5731933" y="935566"/>
              <a:ext cx="330200" cy="294217"/>
            </p14:xfrm>
          </p:contentPart>
        </mc:Choice>
        <mc:Fallback xmlns="">
          <p:pic>
            <p:nvPicPr>
              <p:cNvPr id="96" name="墨迹 95"/>
            </p:nvPicPr>
            <p:blipFill>
              <a:blip/>
            </p:blipFill>
            <p:spPr>
              <a:xfrm>
                <a:off x="5731933" y="935566"/>
                <a:ext cx="330200" cy="2942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97" name="墨迹 96"/>
              <p14:cNvContentPartPr/>
              <p14:nvPr/>
            </p14:nvContentPartPr>
            <p14:xfrm>
              <a:off x="5897033" y="1041400"/>
              <a:ext cx="287867" cy="152400"/>
            </p14:xfrm>
          </p:contentPart>
        </mc:Choice>
        <mc:Fallback xmlns="">
          <p:pic>
            <p:nvPicPr>
              <p:cNvPr id="97" name="墨迹 96"/>
            </p:nvPicPr>
            <p:blipFill>
              <a:blip/>
            </p:blipFill>
            <p:spPr>
              <a:xfrm>
                <a:off x="5897033" y="1041400"/>
                <a:ext cx="287867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98" name="墨迹 97"/>
              <p14:cNvContentPartPr/>
              <p14:nvPr/>
            </p14:nvContentPartPr>
            <p14:xfrm>
              <a:off x="5884333" y="1227666"/>
              <a:ext cx="25400" cy="148167"/>
            </p14:xfrm>
          </p:contentPart>
        </mc:Choice>
        <mc:Fallback xmlns="">
          <p:pic>
            <p:nvPicPr>
              <p:cNvPr id="98" name="墨迹 97"/>
            </p:nvPicPr>
            <p:blipFill>
              <a:blip/>
            </p:blipFill>
            <p:spPr>
              <a:xfrm>
                <a:off x="5884333" y="1227666"/>
                <a:ext cx="25400" cy="148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99" name="墨迹 98"/>
              <p14:cNvContentPartPr/>
              <p14:nvPr/>
            </p14:nvContentPartPr>
            <p14:xfrm>
              <a:off x="5858933" y="1227666"/>
              <a:ext cx="190500" cy="118534"/>
            </p14:xfrm>
          </p:contentPart>
        </mc:Choice>
        <mc:Fallback xmlns="">
          <p:pic>
            <p:nvPicPr>
              <p:cNvPr id="99" name="墨迹 98"/>
            </p:nvPicPr>
            <p:blipFill>
              <a:blip/>
            </p:blipFill>
            <p:spPr>
              <a:xfrm>
                <a:off x="5858933" y="1227666"/>
                <a:ext cx="190500" cy="1185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00" name="墨迹 99"/>
              <p14:cNvContentPartPr/>
              <p14:nvPr/>
            </p14:nvContentPartPr>
            <p14:xfrm>
              <a:off x="5880100" y="1318683"/>
              <a:ext cx="154516" cy="48683"/>
            </p14:xfrm>
          </p:contentPart>
        </mc:Choice>
        <mc:Fallback xmlns="">
          <p:pic>
            <p:nvPicPr>
              <p:cNvPr id="100" name="墨迹 99"/>
            </p:nvPicPr>
            <p:blipFill>
              <a:blip/>
            </p:blipFill>
            <p:spPr>
              <a:xfrm>
                <a:off x="5880100" y="1318683"/>
                <a:ext cx="154516" cy="486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101" name="墨迹 100"/>
              <p14:cNvContentPartPr/>
              <p14:nvPr/>
            </p14:nvContentPartPr>
            <p14:xfrm>
              <a:off x="6330950" y="893233"/>
              <a:ext cx="247650" cy="306917"/>
            </p14:xfrm>
          </p:contentPart>
        </mc:Choice>
        <mc:Fallback xmlns="">
          <p:pic>
            <p:nvPicPr>
              <p:cNvPr id="101" name="墨迹 100"/>
            </p:nvPicPr>
            <p:blipFill>
              <a:blip/>
            </p:blipFill>
            <p:spPr>
              <a:xfrm>
                <a:off x="6330950" y="893233"/>
                <a:ext cx="247650" cy="3069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02" name="墨迹 101"/>
              <p14:cNvContentPartPr/>
              <p14:nvPr/>
            </p14:nvContentPartPr>
            <p14:xfrm>
              <a:off x="6510866" y="1045633"/>
              <a:ext cx="294216" cy="124883"/>
            </p14:xfrm>
          </p:contentPart>
        </mc:Choice>
        <mc:Fallback xmlns="">
          <p:pic>
            <p:nvPicPr>
              <p:cNvPr id="102" name="墨迹 101"/>
            </p:nvPicPr>
            <p:blipFill>
              <a:blip/>
            </p:blipFill>
            <p:spPr>
              <a:xfrm>
                <a:off x="6510866" y="1045633"/>
                <a:ext cx="294216" cy="124883"/>
              </a:xfrm>
              <a:prstGeom prst="rect"/>
            </p:spPr>
          </p:pic>
        </mc:Fallback>
      </mc:AlternateContent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" y="668020"/>
            <a:ext cx="8616315" cy="544893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058035" y="1002665"/>
            <a:ext cx="34899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rgbClr val="C00000"/>
                </a:solidFill>
                <a:latin typeface="Times New Roman" charset="0"/>
                <a:cs typeface="Times New Roman" charset="0"/>
              </a:rPr>
              <a:t>to introduce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墨迹 3"/>
              <p14:cNvContentPartPr/>
              <p14:nvPr/>
            </p14:nvContentPartPr>
            <p14:xfrm>
              <a:off x="2497666" y="1439333"/>
              <a:ext cx="999067" cy="48683"/>
            </p14:xfrm>
          </p:contentPart>
        </mc:Choice>
        <mc:Fallback xmlns="">
          <p:pic>
            <p:nvPicPr>
              <p:cNvPr id="4" name="墨迹 3"/>
            </p:nvPicPr>
            <p:blipFill>
              <a:blip/>
            </p:blipFill>
            <p:spPr>
              <a:xfrm>
                <a:off x="2497666" y="1439333"/>
                <a:ext cx="999067" cy="486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墨迹 4"/>
              <p14:cNvContentPartPr/>
              <p14:nvPr/>
            </p14:nvContentPartPr>
            <p14:xfrm>
              <a:off x="658283" y="626533"/>
              <a:ext cx="171450" cy="292100"/>
            </p14:xfrm>
          </p:contentPart>
        </mc:Choice>
        <mc:Fallback xmlns="">
          <p:pic>
            <p:nvPicPr>
              <p:cNvPr id="5" name="墨迹 4"/>
            </p:nvPicPr>
            <p:blipFill>
              <a:blip/>
            </p:blipFill>
            <p:spPr>
              <a:xfrm>
                <a:off x="658283" y="626533"/>
                <a:ext cx="171450" cy="292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墨迹 5"/>
              <p14:cNvContentPartPr/>
              <p14:nvPr/>
            </p14:nvContentPartPr>
            <p14:xfrm>
              <a:off x="800100" y="533400"/>
              <a:ext cx="57150" cy="8466"/>
            </p14:xfrm>
          </p:contentPart>
        </mc:Choice>
        <mc:Fallback xmlns="">
          <p:pic>
            <p:nvPicPr>
              <p:cNvPr id="6" name="墨迹 5"/>
            </p:nvPicPr>
            <p:blipFill>
              <a:blip/>
            </p:blipFill>
            <p:spPr>
              <a:xfrm>
                <a:off x="800100" y="533400"/>
                <a:ext cx="57150" cy="84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墨迹 6"/>
              <p14:cNvContentPartPr/>
              <p14:nvPr/>
            </p14:nvContentPartPr>
            <p14:xfrm>
              <a:off x="918633" y="592666"/>
              <a:ext cx="16933" cy="131234"/>
            </p14:xfrm>
          </p:contentPart>
        </mc:Choice>
        <mc:Fallback xmlns="">
          <p:pic>
            <p:nvPicPr>
              <p:cNvPr id="7" name="墨迹 6"/>
            </p:nvPicPr>
            <p:blipFill>
              <a:blip/>
            </p:blipFill>
            <p:spPr>
              <a:xfrm>
                <a:off x="918633" y="592666"/>
                <a:ext cx="16933" cy="1312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墨迹 7"/>
              <p14:cNvContentPartPr/>
              <p14:nvPr/>
            </p14:nvContentPartPr>
            <p14:xfrm>
              <a:off x="939800" y="512233"/>
              <a:ext cx="12700" cy="12700"/>
            </p14:xfrm>
          </p:contentPart>
        </mc:Choice>
        <mc:Fallback xmlns="">
          <p:pic>
            <p:nvPicPr>
              <p:cNvPr id="8" name="墨迹 7"/>
            </p:nvPicPr>
            <p:blipFill>
              <a:blip/>
            </p:blipFill>
            <p:spPr>
              <a:xfrm>
                <a:off x="939800" y="512233"/>
                <a:ext cx="12700" cy="12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墨迹 8"/>
              <p14:cNvContentPartPr/>
              <p14:nvPr/>
            </p14:nvContentPartPr>
            <p14:xfrm>
              <a:off x="1028700" y="546100"/>
              <a:ext cx="122766" cy="186266"/>
            </p14:xfrm>
          </p:contentPart>
        </mc:Choice>
        <mc:Fallback xmlns="">
          <p:pic>
            <p:nvPicPr>
              <p:cNvPr id="9" name="墨迹 8"/>
            </p:nvPicPr>
            <p:blipFill>
              <a:blip/>
            </p:blipFill>
            <p:spPr>
              <a:xfrm>
                <a:off x="1028700" y="546100"/>
                <a:ext cx="122766" cy="1862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" name="墨迹 9"/>
              <p14:cNvContentPartPr/>
              <p14:nvPr/>
            </p14:nvContentPartPr>
            <p14:xfrm>
              <a:off x="1058333" y="440266"/>
              <a:ext cx="127000" cy="95250"/>
            </p14:xfrm>
          </p:contentPart>
        </mc:Choice>
        <mc:Fallback xmlns="">
          <p:pic>
            <p:nvPicPr>
              <p:cNvPr id="10" name="墨迹 9"/>
            </p:nvPicPr>
            <p:blipFill>
              <a:blip/>
            </p:blipFill>
            <p:spPr>
              <a:xfrm>
                <a:off x="1058333" y="440266"/>
                <a:ext cx="127000" cy="952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墨迹 10"/>
              <p14:cNvContentPartPr/>
              <p14:nvPr/>
            </p14:nvContentPartPr>
            <p14:xfrm>
              <a:off x="1430866" y="753533"/>
              <a:ext cx="97367" cy="139700"/>
            </p14:xfrm>
          </p:contentPart>
        </mc:Choice>
        <mc:Fallback xmlns="">
          <p:pic>
            <p:nvPicPr>
              <p:cNvPr id="11" name="墨迹 10"/>
            </p:nvPicPr>
            <p:blipFill>
              <a:blip/>
            </p:blipFill>
            <p:spPr>
              <a:xfrm>
                <a:off x="1430866" y="753533"/>
                <a:ext cx="97367" cy="139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墨迹 11"/>
              <p14:cNvContentPartPr/>
              <p14:nvPr/>
            </p14:nvContentPartPr>
            <p14:xfrm>
              <a:off x="1574800" y="660400"/>
              <a:ext cx="110066" cy="258233"/>
            </p14:xfrm>
          </p:contentPart>
        </mc:Choice>
        <mc:Fallback xmlns="">
          <p:pic>
            <p:nvPicPr>
              <p:cNvPr id="12" name="墨迹 11"/>
            </p:nvPicPr>
            <p:blipFill>
              <a:blip/>
            </p:blipFill>
            <p:spPr>
              <a:xfrm>
                <a:off x="1574800" y="660400"/>
                <a:ext cx="110066" cy="2582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墨迹 12"/>
              <p14:cNvContentPartPr/>
              <p14:nvPr/>
            </p14:nvContentPartPr>
            <p14:xfrm>
              <a:off x="1761066" y="728133"/>
              <a:ext cx="283634" cy="165100"/>
            </p14:xfrm>
          </p:contentPart>
        </mc:Choice>
        <mc:Fallback xmlns="">
          <p:pic>
            <p:nvPicPr>
              <p:cNvPr id="13" name="墨迹 12"/>
            </p:nvPicPr>
            <p:blipFill>
              <a:blip/>
            </p:blipFill>
            <p:spPr>
              <a:xfrm>
                <a:off x="1761066" y="728133"/>
                <a:ext cx="283634" cy="165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墨迹 13"/>
              <p14:cNvContentPartPr/>
              <p14:nvPr/>
            </p14:nvContentPartPr>
            <p14:xfrm>
              <a:off x="1756833" y="613833"/>
              <a:ext cx="82550" cy="74083"/>
            </p14:xfrm>
          </p:contentPart>
        </mc:Choice>
        <mc:Fallback xmlns="">
          <p:pic>
            <p:nvPicPr>
              <p:cNvPr id="14" name="墨迹 13"/>
            </p:nvPicPr>
            <p:blipFill>
              <a:blip/>
            </p:blipFill>
            <p:spPr>
              <a:xfrm>
                <a:off x="1756833" y="613833"/>
                <a:ext cx="82550" cy="740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5" name="墨迹 14"/>
              <p14:cNvContentPartPr/>
              <p14:nvPr/>
            </p14:nvContentPartPr>
            <p14:xfrm>
              <a:off x="4902200" y="3175000"/>
              <a:ext cx="376766" cy="133350"/>
            </p14:xfrm>
          </p:contentPart>
        </mc:Choice>
        <mc:Fallback xmlns="">
          <p:pic>
            <p:nvPicPr>
              <p:cNvPr id="15" name="墨迹 14"/>
            </p:nvPicPr>
            <p:blipFill>
              <a:blip/>
            </p:blipFill>
            <p:spPr>
              <a:xfrm>
                <a:off x="4902200" y="3175000"/>
                <a:ext cx="376766" cy="1333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" name="墨迹 15"/>
              <p14:cNvContentPartPr/>
              <p14:nvPr/>
            </p14:nvContentPartPr>
            <p14:xfrm>
              <a:off x="2628900" y="5041900"/>
              <a:ext cx="1528233" cy="63500"/>
            </p14:xfrm>
          </p:contentPart>
        </mc:Choice>
        <mc:Fallback xmlns="">
          <p:pic>
            <p:nvPicPr>
              <p:cNvPr id="16" name="墨迹 15"/>
            </p:nvPicPr>
            <p:blipFill>
              <a:blip/>
            </p:blipFill>
            <p:spPr>
              <a:xfrm>
                <a:off x="2628900" y="5041900"/>
                <a:ext cx="1528233" cy="63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墨迹 16"/>
              <p14:cNvContentPartPr/>
              <p14:nvPr/>
            </p14:nvContentPartPr>
            <p14:xfrm>
              <a:off x="4491566" y="5056716"/>
              <a:ext cx="778934" cy="52917"/>
            </p14:xfrm>
          </p:contentPart>
        </mc:Choice>
        <mc:Fallback xmlns="">
          <p:pic>
            <p:nvPicPr>
              <p:cNvPr id="17" name="墨迹 16"/>
            </p:nvPicPr>
            <p:blipFill>
              <a:blip/>
            </p:blipFill>
            <p:spPr>
              <a:xfrm>
                <a:off x="4491566" y="5056716"/>
                <a:ext cx="778934" cy="529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8" name="墨迹 17"/>
              <p14:cNvContentPartPr/>
              <p14:nvPr/>
            </p14:nvContentPartPr>
            <p14:xfrm>
              <a:off x="2696633" y="5554133"/>
              <a:ext cx="228600" cy="63500"/>
            </p14:xfrm>
          </p:contentPart>
        </mc:Choice>
        <mc:Fallback xmlns="">
          <p:pic>
            <p:nvPicPr>
              <p:cNvPr id="18" name="墨迹 17"/>
            </p:nvPicPr>
            <p:blipFill>
              <a:blip/>
            </p:blipFill>
            <p:spPr>
              <a:xfrm>
                <a:off x="2696633" y="5554133"/>
                <a:ext cx="228600" cy="63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9" name="墨迹 18"/>
              <p14:cNvContentPartPr/>
              <p14:nvPr/>
            </p14:nvContentPartPr>
            <p14:xfrm>
              <a:off x="2747433" y="5655733"/>
              <a:ext cx="29633" cy="444500"/>
            </p14:xfrm>
          </p:contentPart>
        </mc:Choice>
        <mc:Fallback xmlns="">
          <p:pic>
            <p:nvPicPr>
              <p:cNvPr id="19" name="墨迹 18"/>
            </p:nvPicPr>
            <p:blipFill>
              <a:blip/>
            </p:blipFill>
            <p:spPr>
              <a:xfrm>
                <a:off x="2747433" y="5655733"/>
                <a:ext cx="29633" cy="444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" name="墨迹 19"/>
              <p14:cNvContentPartPr/>
              <p14:nvPr/>
            </p14:nvContentPartPr>
            <p14:xfrm>
              <a:off x="2819400" y="5698066"/>
              <a:ext cx="173566" cy="368300"/>
            </p14:xfrm>
          </p:contentPart>
        </mc:Choice>
        <mc:Fallback xmlns="">
          <p:pic>
            <p:nvPicPr>
              <p:cNvPr id="20" name="墨迹 19"/>
            </p:nvPicPr>
            <p:blipFill>
              <a:blip/>
            </p:blipFill>
            <p:spPr>
              <a:xfrm>
                <a:off x="2819400" y="5698066"/>
                <a:ext cx="173566" cy="368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1" name="墨迹 20"/>
              <p14:cNvContentPartPr/>
              <p14:nvPr/>
            </p14:nvContentPartPr>
            <p14:xfrm>
              <a:off x="2772833" y="5793316"/>
              <a:ext cx="175683" cy="65616"/>
            </p14:xfrm>
          </p:contentPart>
        </mc:Choice>
        <mc:Fallback xmlns="">
          <p:pic>
            <p:nvPicPr>
              <p:cNvPr id="21" name="墨迹 20"/>
            </p:nvPicPr>
            <p:blipFill>
              <a:blip/>
            </p:blipFill>
            <p:spPr>
              <a:xfrm>
                <a:off x="2772833" y="5793316"/>
                <a:ext cx="175683" cy="656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2" name="墨迹 21"/>
              <p14:cNvContentPartPr/>
              <p14:nvPr/>
            </p14:nvContentPartPr>
            <p14:xfrm>
              <a:off x="2810933" y="5869516"/>
              <a:ext cx="124883" cy="65616"/>
            </p14:xfrm>
          </p:contentPart>
        </mc:Choice>
        <mc:Fallback xmlns="">
          <p:pic>
            <p:nvPicPr>
              <p:cNvPr id="22" name="墨迹 21"/>
            </p:nvPicPr>
            <p:blipFill>
              <a:blip/>
            </p:blipFill>
            <p:spPr>
              <a:xfrm>
                <a:off x="2810933" y="5869516"/>
                <a:ext cx="124883" cy="656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3" name="墨迹 22"/>
              <p14:cNvContentPartPr/>
              <p14:nvPr/>
            </p14:nvContentPartPr>
            <p14:xfrm>
              <a:off x="2794000" y="5983816"/>
              <a:ext cx="88900" cy="44450"/>
            </p14:xfrm>
          </p:contentPart>
        </mc:Choice>
        <mc:Fallback xmlns="">
          <p:pic>
            <p:nvPicPr>
              <p:cNvPr id="23" name="墨迹 22"/>
            </p:nvPicPr>
            <p:blipFill>
              <a:blip/>
            </p:blipFill>
            <p:spPr>
              <a:xfrm>
                <a:off x="2794000" y="5983816"/>
                <a:ext cx="88900" cy="444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4" name="墨迹 23"/>
              <p14:cNvContentPartPr/>
              <p14:nvPr/>
            </p14:nvContentPartPr>
            <p14:xfrm>
              <a:off x="2755900" y="5954183"/>
              <a:ext cx="222250" cy="69850"/>
            </p14:xfrm>
          </p:contentPart>
        </mc:Choice>
        <mc:Fallback xmlns="">
          <p:pic>
            <p:nvPicPr>
              <p:cNvPr id="24" name="墨迹 23"/>
            </p:nvPicPr>
            <p:blipFill>
              <a:blip/>
            </p:blipFill>
            <p:spPr>
              <a:xfrm>
                <a:off x="2755900" y="5954183"/>
                <a:ext cx="222250" cy="698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5" name="墨迹 24"/>
              <p14:cNvContentPartPr/>
              <p14:nvPr/>
            </p14:nvContentPartPr>
            <p14:xfrm>
              <a:off x="3187700" y="5554133"/>
              <a:ext cx="160866" cy="12700"/>
            </p14:xfrm>
          </p:contentPart>
        </mc:Choice>
        <mc:Fallback xmlns="">
          <p:pic>
            <p:nvPicPr>
              <p:cNvPr id="25" name="墨迹 24"/>
            </p:nvPicPr>
            <p:blipFill>
              <a:blip/>
            </p:blipFill>
            <p:spPr>
              <a:xfrm>
                <a:off x="3187700" y="5554133"/>
                <a:ext cx="160866" cy="12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6" name="墨迹 25"/>
              <p14:cNvContentPartPr/>
              <p14:nvPr/>
            </p14:nvContentPartPr>
            <p14:xfrm>
              <a:off x="3170766" y="5685366"/>
              <a:ext cx="317500" cy="80434"/>
            </p14:xfrm>
          </p:contentPart>
        </mc:Choice>
        <mc:Fallback xmlns="">
          <p:pic>
            <p:nvPicPr>
              <p:cNvPr id="26" name="墨迹 25"/>
            </p:nvPicPr>
            <p:blipFill>
              <a:blip/>
            </p:blipFill>
            <p:spPr>
              <a:xfrm>
                <a:off x="3170766" y="5685366"/>
                <a:ext cx="317500" cy="804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7" name="墨迹 26"/>
              <p14:cNvContentPartPr/>
              <p14:nvPr/>
            </p14:nvContentPartPr>
            <p14:xfrm>
              <a:off x="3251200" y="5655733"/>
              <a:ext cx="59266" cy="338667"/>
            </p14:xfrm>
          </p:contentPart>
        </mc:Choice>
        <mc:Fallback xmlns="">
          <p:pic>
            <p:nvPicPr>
              <p:cNvPr id="27" name="墨迹 26"/>
            </p:nvPicPr>
            <p:blipFill>
              <a:blip/>
            </p:blipFill>
            <p:spPr>
              <a:xfrm>
                <a:off x="3251200" y="5655733"/>
                <a:ext cx="59266" cy="3386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8" name="墨迹 27"/>
              <p14:cNvContentPartPr/>
              <p14:nvPr/>
            </p14:nvContentPartPr>
            <p14:xfrm>
              <a:off x="3170766" y="5827183"/>
              <a:ext cx="177800" cy="69850"/>
            </p14:xfrm>
          </p:contentPart>
        </mc:Choice>
        <mc:Fallback xmlns="">
          <p:pic>
            <p:nvPicPr>
              <p:cNvPr id="28" name="墨迹 27"/>
            </p:nvPicPr>
            <p:blipFill>
              <a:blip/>
            </p:blipFill>
            <p:spPr>
              <a:xfrm>
                <a:off x="3170766" y="5827183"/>
                <a:ext cx="177800" cy="698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9" name="墨迹 28"/>
              <p14:cNvContentPartPr/>
              <p14:nvPr/>
            </p14:nvContentPartPr>
            <p14:xfrm>
              <a:off x="3416300" y="5520266"/>
              <a:ext cx="93133" cy="579966"/>
            </p14:xfrm>
          </p:contentPart>
        </mc:Choice>
        <mc:Fallback xmlns="">
          <p:pic>
            <p:nvPicPr>
              <p:cNvPr id="29" name="墨迹 28"/>
            </p:nvPicPr>
            <p:blipFill>
              <a:blip/>
            </p:blipFill>
            <p:spPr>
              <a:xfrm>
                <a:off x="3416300" y="5520266"/>
                <a:ext cx="93133" cy="5799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0" name="墨迹 29"/>
              <p14:cNvContentPartPr/>
              <p14:nvPr/>
            </p14:nvContentPartPr>
            <p14:xfrm>
              <a:off x="3384550" y="5744633"/>
              <a:ext cx="188383" cy="188384"/>
            </p14:xfrm>
          </p:contentPart>
        </mc:Choice>
        <mc:Fallback xmlns="">
          <p:pic>
            <p:nvPicPr>
              <p:cNvPr id="30" name="墨迹 29"/>
            </p:nvPicPr>
            <p:blipFill>
              <a:blip/>
            </p:blipFill>
            <p:spPr>
              <a:xfrm>
                <a:off x="3384550" y="5744633"/>
                <a:ext cx="188383" cy="1883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31" name="墨迹 30"/>
              <p14:cNvContentPartPr/>
              <p14:nvPr/>
            </p14:nvContentPartPr>
            <p14:xfrm>
              <a:off x="3513666" y="5545666"/>
              <a:ext cx="67734" cy="103716"/>
            </p14:xfrm>
          </p:contentPart>
        </mc:Choice>
        <mc:Fallback xmlns="">
          <p:pic>
            <p:nvPicPr>
              <p:cNvPr id="31" name="墨迹 30"/>
            </p:nvPicPr>
            <p:blipFill>
              <a:blip/>
            </p:blipFill>
            <p:spPr>
              <a:xfrm>
                <a:off x="3513666" y="5545666"/>
                <a:ext cx="67734" cy="1037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2" name="墨迹 31"/>
              <p14:cNvContentPartPr/>
              <p14:nvPr/>
            </p14:nvContentPartPr>
            <p14:xfrm>
              <a:off x="3640666" y="5499100"/>
              <a:ext cx="207434" cy="285750"/>
            </p14:xfrm>
          </p:contentPart>
        </mc:Choice>
        <mc:Fallback xmlns="">
          <p:pic>
            <p:nvPicPr>
              <p:cNvPr id="32" name="墨迹 31"/>
            </p:nvPicPr>
            <p:blipFill>
              <a:blip/>
            </p:blipFill>
            <p:spPr>
              <a:xfrm>
                <a:off x="3640666" y="5499100"/>
                <a:ext cx="207434" cy="2857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33" name="墨迹 32"/>
              <p14:cNvContentPartPr/>
              <p14:nvPr/>
            </p14:nvContentPartPr>
            <p14:xfrm>
              <a:off x="3805766" y="5532966"/>
              <a:ext cx="275167" cy="150284"/>
            </p14:xfrm>
          </p:contentPart>
        </mc:Choice>
        <mc:Fallback xmlns="">
          <p:pic>
            <p:nvPicPr>
              <p:cNvPr id="33" name="墨迹 32"/>
            </p:nvPicPr>
            <p:blipFill>
              <a:blip/>
            </p:blipFill>
            <p:spPr>
              <a:xfrm>
                <a:off x="3805766" y="5532966"/>
                <a:ext cx="275167" cy="1502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4" name="墨迹 33"/>
              <p14:cNvContentPartPr/>
              <p14:nvPr/>
            </p14:nvContentPartPr>
            <p14:xfrm>
              <a:off x="3822700" y="5710766"/>
              <a:ext cx="12700" cy="171450"/>
            </p14:xfrm>
          </p:contentPart>
        </mc:Choice>
        <mc:Fallback xmlns="">
          <p:pic>
            <p:nvPicPr>
              <p:cNvPr id="34" name="墨迹 33"/>
            </p:nvPicPr>
            <p:blipFill>
              <a:blip/>
            </p:blipFill>
            <p:spPr>
              <a:xfrm>
                <a:off x="3822700" y="5710766"/>
                <a:ext cx="12700" cy="1714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35" name="墨迹 34"/>
              <p14:cNvContentPartPr/>
              <p14:nvPr/>
            </p14:nvContentPartPr>
            <p14:xfrm>
              <a:off x="3920066" y="5698066"/>
              <a:ext cx="16934" cy="342900"/>
            </p14:xfrm>
          </p:contentPart>
        </mc:Choice>
        <mc:Fallback xmlns="">
          <p:pic>
            <p:nvPicPr>
              <p:cNvPr id="35" name="墨迹 34"/>
            </p:nvPicPr>
            <p:blipFill>
              <a:blip/>
            </p:blipFill>
            <p:spPr>
              <a:xfrm>
                <a:off x="3920066" y="5698066"/>
                <a:ext cx="16934" cy="342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6" name="墨迹 35"/>
              <p14:cNvContentPartPr/>
              <p14:nvPr/>
            </p14:nvContentPartPr>
            <p14:xfrm>
              <a:off x="4148666" y="5524500"/>
              <a:ext cx="207434" cy="495300"/>
            </p14:xfrm>
          </p:contentPart>
        </mc:Choice>
        <mc:Fallback xmlns="">
          <p:pic>
            <p:nvPicPr>
              <p:cNvPr id="36" name="墨迹 35"/>
            </p:nvPicPr>
            <p:blipFill>
              <a:blip/>
            </p:blipFill>
            <p:spPr>
              <a:xfrm>
                <a:off x="4148666" y="5524500"/>
                <a:ext cx="207434" cy="495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37" name="墨迹 36"/>
              <p14:cNvContentPartPr/>
              <p14:nvPr/>
            </p14:nvContentPartPr>
            <p14:xfrm>
              <a:off x="4419600" y="5524500"/>
              <a:ext cx="186266" cy="124883"/>
            </p14:xfrm>
          </p:contentPart>
        </mc:Choice>
        <mc:Fallback xmlns="">
          <p:pic>
            <p:nvPicPr>
              <p:cNvPr id="37" name="墨迹 36"/>
            </p:nvPicPr>
            <p:blipFill>
              <a:blip/>
            </p:blipFill>
            <p:spPr>
              <a:xfrm>
                <a:off x="4419600" y="5524500"/>
                <a:ext cx="186266" cy="1248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8" name="墨迹 37"/>
              <p14:cNvContentPartPr/>
              <p14:nvPr/>
            </p14:nvContentPartPr>
            <p14:xfrm>
              <a:off x="4438650" y="5600700"/>
              <a:ext cx="65616" cy="177800"/>
            </p14:xfrm>
          </p:contentPart>
        </mc:Choice>
        <mc:Fallback xmlns="">
          <p:pic>
            <p:nvPicPr>
              <p:cNvPr id="38" name="墨迹 37"/>
            </p:nvPicPr>
            <p:blipFill>
              <a:blip/>
            </p:blipFill>
            <p:spPr>
              <a:xfrm>
                <a:off x="4438650" y="5600700"/>
                <a:ext cx="65616" cy="177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39" name="墨迹 38"/>
              <p14:cNvContentPartPr/>
              <p14:nvPr/>
            </p14:nvContentPartPr>
            <p14:xfrm>
              <a:off x="4419600" y="5744633"/>
              <a:ext cx="29633" cy="249767"/>
            </p14:xfrm>
          </p:contentPart>
        </mc:Choice>
        <mc:Fallback xmlns="">
          <p:pic>
            <p:nvPicPr>
              <p:cNvPr id="39" name="墨迹 38"/>
            </p:nvPicPr>
            <p:blipFill>
              <a:blip/>
            </p:blipFill>
            <p:spPr>
              <a:xfrm>
                <a:off x="4419600" y="5744633"/>
                <a:ext cx="29633" cy="2497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0" name="墨迹 39"/>
              <p14:cNvContentPartPr/>
              <p14:nvPr/>
            </p14:nvContentPartPr>
            <p14:xfrm>
              <a:off x="4428066" y="5799666"/>
              <a:ext cx="207434" cy="186266"/>
            </p14:xfrm>
          </p:contentPart>
        </mc:Choice>
        <mc:Fallback xmlns="">
          <p:pic>
            <p:nvPicPr>
              <p:cNvPr id="40" name="墨迹 39"/>
            </p:nvPicPr>
            <p:blipFill>
              <a:blip/>
            </p:blipFill>
            <p:spPr>
              <a:xfrm>
                <a:off x="4428066" y="5799666"/>
                <a:ext cx="207434" cy="1862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41" name="墨迹 40"/>
              <p14:cNvContentPartPr/>
              <p14:nvPr/>
            </p14:nvContentPartPr>
            <p14:xfrm>
              <a:off x="2633133" y="5283200"/>
              <a:ext cx="156633" cy="122766"/>
            </p14:xfrm>
          </p:contentPart>
        </mc:Choice>
        <mc:Fallback xmlns="">
          <p:pic>
            <p:nvPicPr>
              <p:cNvPr id="41" name="墨迹 40"/>
            </p:nvPicPr>
            <p:blipFill>
              <a:blip/>
            </p:blipFill>
            <p:spPr>
              <a:xfrm>
                <a:off x="2633133" y="5283200"/>
                <a:ext cx="156633" cy="1227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2" name="墨迹 41"/>
              <p14:cNvContentPartPr/>
              <p14:nvPr/>
            </p14:nvContentPartPr>
            <p14:xfrm>
              <a:off x="2823633" y="5278966"/>
              <a:ext cx="33867" cy="150284"/>
            </p14:xfrm>
          </p:contentPart>
        </mc:Choice>
        <mc:Fallback xmlns="">
          <p:pic>
            <p:nvPicPr>
              <p:cNvPr id="42" name="墨迹 41"/>
            </p:nvPicPr>
            <p:blipFill>
              <a:blip/>
            </p:blipFill>
            <p:spPr>
              <a:xfrm>
                <a:off x="2823633" y="5278966"/>
                <a:ext cx="33867" cy="1502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43" name="墨迹 42"/>
              <p14:cNvContentPartPr/>
              <p14:nvPr/>
            </p14:nvContentPartPr>
            <p14:xfrm>
              <a:off x="2806700" y="5190066"/>
              <a:ext cx="95250" cy="63501"/>
            </p14:xfrm>
          </p:contentPart>
        </mc:Choice>
        <mc:Fallback xmlns="">
          <p:pic>
            <p:nvPicPr>
              <p:cNvPr id="43" name="墨迹 42"/>
            </p:nvPicPr>
            <p:blipFill>
              <a:blip/>
            </p:blipFill>
            <p:spPr>
              <a:xfrm>
                <a:off x="2806700" y="5190066"/>
                <a:ext cx="95250" cy="63501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4" name="墨迹 43"/>
              <p14:cNvContentPartPr/>
              <p14:nvPr/>
            </p14:nvContentPartPr>
            <p14:xfrm>
              <a:off x="3136900" y="5249333"/>
              <a:ext cx="173566" cy="131234"/>
            </p14:xfrm>
          </p:contentPart>
        </mc:Choice>
        <mc:Fallback xmlns="">
          <p:pic>
            <p:nvPicPr>
              <p:cNvPr id="44" name="墨迹 43"/>
            </p:nvPicPr>
            <p:blipFill>
              <a:blip/>
            </p:blipFill>
            <p:spPr>
              <a:xfrm>
                <a:off x="3136900" y="5249333"/>
                <a:ext cx="173566" cy="1312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45" name="墨迹 44"/>
              <p14:cNvContentPartPr/>
              <p14:nvPr/>
            </p14:nvContentPartPr>
            <p14:xfrm>
              <a:off x="3382433" y="5236633"/>
              <a:ext cx="80433" cy="135467"/>
            </p14:xfrm>
          </p:contentPart>
        </mc:Choice>
        <mc:Fallback xmlns="">
          <p:pic>
            <p:nvPicPr>
              <p:cNvPr id="45" name="墨迹 44"/>
            </p:nvPicPr>
            <p:blipFill>
              <a:blip/>
            </p:blipFill>
            <p:spPr>
              <a:xfrm>
                <a:off x="3382433" y="5236633"/>
                <a:ext cx="80433" cy="135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6" name="墨迹 45"/>
              <p14:cNvContentPartPr/>
              <p14:nvPr/>
            </p14:nvContentPartPr>
            <p14:xfrm>
              <a:off x="3373966" y="5126566"/>
              <a:ext cx="103717" cy="88901"/>
            </p14:xfrm>
          </p:contentPart>
        </mc:Choice>
        <mc:Fallback xmlns="">
          <p:pic>
            <p:nvPicPr>
              <p:cNvPr id="46" name="墨迹 45"/>
            </p:nvPicPr>
            <p:blipFill>
              <a:blip/>
            </p:blipFill>
            <p:spPr>
              <a:xfrm>
                <a:off x="3373966" y="5126566"/>
                <a:ext cx="103717" cy="88901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47" name="墨迹 46"/>
              <p14:cNvContentPartPr/>
              <p14:nvPr/>
            </p14:nvContentPartPr>
            <p14:xfrm>
              <a:off x="5278966" y="5689600"/>
              <a:ext cx="135466" cy="220133"/>
            </p14:xfrm>
          </p:contentPart>
        </mc:Choice>
        <mc:Fallback xmlns="">
          <p:pic>
            <p:nvPicPr>
              <p:cNvPr id="47" name="墨迹 46"/>
            </p:nvPicPr>
            <p:blipFill>
              <a:blip/>
            </p:blipFill>
            <p:spPr>
              <a:xfrm>
                <a:off x="5278966" y="5689600"/>
                <a:ext cx="135466" cy="2201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8" name="墨迹 47"/>
              <p14:cNvContentPartPr/>
              <p14:nvPr/>
            </p14:nvContentPartPr>
            <p14:xfrm>
              <a:off x="5410200" y="5469466"/>
              <a:ext cx="508000" cy="795866"/>
            </p14:xfrm>
          </p:contentPart>
        </mc:Choice>
        <mc:Fallback xmlns="">
          <p:pic>
            <p:nvPicPr>
              <p:cNvPr id="48" name="墨迹 47"/>
            </p:nvPicPr>
            <p:blipFill>
              <a:blip/>
            </p:blipFill>
            <p:spPr>
              <a:xfrm>
                <a:off x="5410200" y="5469466"/>
                <a:ext cx="508000" cy="795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49" name="墨迹 48"/>
              <p14:cNvContentPartPr/>
              <p14:nvPr/>
            </p14:nvContentPartPr>
            <p14:xfrm>
              <a:off x="5757333" y="5717116"/>
              <a:ext cx="167217" cy="19050"/>
            </p14:xfrm>
          </p:contentPart>
        </mc:Choice>
        <mc:Fallback xmlns="">
          <p:pic>
            <p:nvPicPr>
              <p:cNvPr id="49" name="墨迹 48"/>
            </p:nvPicPr>
            <p:blipFill>
              <a:blip/>
            </p:blipFill>
            <p:spPr>
              <a:xfrm>
                <a:off x="5757333" y="5717116"/>
                <a:ext cx="167217" cy="190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50" name="墨迹 49"/>
              <p14:cNvContentPartPr/>
              <p14:nvPr/>
            </p14:nvContentPartPr>
            <p14:xfrm>
              <a:off x="5901266" y="5784850"/>
              <a:ext cx="103716" cy="27516"/>
            </p14:xfrm>
          </p:contentPart>
        </mc:Choice>
        <mc:Fallback xmlns="">
          <p:pic>
            <p:nvPicPr>
              <p:cNvPr id="50" name="墨迹 49"/>
            </p:nvPicPr>
            <p:blipFill>
              <a:blip/>
            </p:blipFill>
            <p:spPr>
              <a:xfrm>
                <a:off x="5901266" y="5784850"/>
                <a:ext cx="103716" cy="275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51" name="墨迹 50"/>
              <p14:cNvContentPartPr/>
              <p14:nvPr/>
            </p14:nvContentPartPr>
            <p14:xfrm>
              <a:off x="6172200" y="5909733"/>
              <a:ext cx="474133" cy="38100"/>
            </p14:xfrm>
          </p:contentPart>
        </mc:Choice>
        <mc:Fallback xmlns="">
          <p:pic>
            <p:nvPicPr>
              <p:cNvPr id="51" name="墨迹 50"/>
            </p:nvPicPr>
            <p:blipFill>
              <a:blip/>
            </p:blipFill>
            <p:spPr>
              <a:xfrm>
                <a:off x="6172200" y="5909733"/>
                <a:ext cx="474133" cy="38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2" name="墨迹 51"/>
              <p14:cNvContentPartPr/>
              <p14:nvPr/>
            </p14:nvContentPartPr>
            <p14:xfrm>
              <a:off x="2495550" y="1744133"/>
              <a:ext cx="281516" cy="304800"/>
            </p14:xfrm>
          </p:contentPart>
        </mc:Choice>
        <mc:Fallback xmlns="">
          <p:pic>
            <p:nvPicPr>
              <p:cNvPr id="52" name="墨迹 51"/>
            </p:nvPicPr>
            <p:blipFill>
              <a:blip/>
            </p:blipFill>
            <p:spPr>
              <a:xfrm>
                <a:off x="2495550" y="1744133"/>
                <a:ext cx="281516" cy="304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53" name="墨迹 52"/>
              <p14:cNvContentPartPr/>
              <p14:nvPr/>
            </p14:nvContentPartPr>
            <p14:xfrm>
              <a:off x="2738966" y="1862666"/>
              <a:ext cx="194734" cy="48684"/>
            </p14:xfrm>
          </p:contentPart>
        </mc:Choice>
        <mc:Fallback xmlns="">
          <p:pic>
            <p:nvPicPr>
              <p:cNvPr id="53" name="墨迹 52"/>
            </p:nvPicPr>
            <p:blipFill>
              <a:blip/>
            </p:blipFill>
            <p:spPr>
              <a:xfrm>
                <a:off x="2738966" y="1862666"/>
                <a:ext cx="194734" cy="486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4" name="墨迹 53"/>
              <p14:cNvContentPartPr/>
              <p14:nvPr/>
            </p14:nvContentPartPr>
            <p14:xfrm>
              <a:off x="2700866" y="1964266"/>
              <a:ext cx="16934" cy="211667"/>
            </p14:xfrm>
          </p:contentPart>
        </mc:Choice>
        <mc:Fallback xmlns="">
          <p:pic>
            <p:nvPicPr>
              <p:cNvPr id="54" name="墨迹 53"/>
            </p:nvPicPr>
            <p:blipFill>
              <a:blip/>
            </p:blipFill>
            <p:spPr>
              <a:xfrm>
                <a:off x="2700866" y="1964266"/>
                <a:ext cx="16934" cy="2116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55" name="墨迹 54"/>
              <p14:cNvContentPartPr/>
              <p14:nvPr/>
            </p14:nvContentPartPr>
            <p14:xfrm>
              <a:off x="2823633" y="1989666"/>
              <a:ext cx="8467" cy="266700"/>
            </p14:xfrm>
          </p:contentPart>
        </mc:Choice>
        <mc:Fallback xmlns="">
          <p:pic>
            <p:nvPicPr>
              <p:cNvPr id="55" name="墨迹 54"/>
            </p:nvPicPr>
            <p:blipFill>
              <a:blip/>
            </p:blipFill>
            <p:spPr>
              <a:xfrm>
                <a:off x="2823633" y="1989666"/>
                <a:ext cx="8467" cy="266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6" name="墨迹 55"/>
              <p14:cNvContentPartPr/>
              <p14:nvPr/>
            </p14:nvContentPartPr>
            <p14:xfrm>
              <a:off x="3005666" y="1811866"/>
              <a:ext cx="165100" cy="414867"/>
            </p14:xfrm>
          </p:contentPart>
        </mc:Choice>
        <mc:Fallback xmlns="">
          <p:pic>
            <p:nvPicPr>
              <p:cNvPr id="56" name="墨迹 55"/>
            </p:nvPicPr>
            <p:blipFill>
              <a:blip/>
            </p:blipFill>
            <p:spPr>
              <a:xfrm>
                <a:off x="3005666" y="1811866"/>
                <a:ext cx="165100" cy="414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57" name="墨迹 56"/>
              <p14:cNvContentPartPr/>
              <p14:nvPr/>
            </p14:nvContentPartPr>
            <p14:xfrm>
              <a:off x="3242733" y="1841500"/>
              <a:ext cx="135467" cy="97366"/>
            </p14:xfrm>
          </p:contentPart>
        </mc:Choice>
        <mc:Fallback xmlns="">
          <p:pic>
            <p:nvPicPr>
              <p:cNvPr id="57" name="墨迹 56"/>
            </p:nvPicPr>
            <p:blipFill>
              <a:blip/>
            </p:blipFill>
            <p:spPr>
              <a:xfrm>
                <a:off x="3242733" y="1841500"/>
                <a:ext cx="135467" cy="973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8" name="墨迹 57"/>
              <p14:cNvContentPartPr/>
              <p14:nvPr/>
            </p14:nvContentPartPr>
            <p14:xfrm>
              <a:off x="3253316" y="1888066"/>
              <a:ext cx="40217" cy="95250"/>
            </p14:xfrm>
          </p:contentPart>
        </mc:Choice>
        <mc:Fallback xmlns="">
          <p:pic>
            <p:nvPicPr>
              <p:cNvPr id="58" name="墨迹 57"/>
            </p:nvPicPr>
            <p:blipFill>
              <a:blip/>
            </p:blipFill>
            <p:spPr>
              <a:xfrm>
                <a:off x="3253316" y="1888066"/>
                <a:ext cx="40217" cy="952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59" name="墨迹 58"/>
              <p14:cNvContentPartPr/>
              <p14:nvPr/>
            </p14:nvContentPartPr>
            <p14:xfrm>
              <a:off x="3251200" y="2019300"/>
              <a:ext cx="12700" cy="194733"/>
            </p14:xfrm>
          </p:contentPart>
        </mc:Choice>
        <mc:Fallback xmlns="">
          <p:pic>
            <p:nvPicPr>
              <p:cNvPr id="59" name="墨迹 58"/>
            </p:nvPicPr>
            <p:blipFill>
              <a:blip/>
            </p:blipFill>
            <p:spPr>
              <a:xfrm>
                <a:off x="3251200" y="2019300"/>
                <a:ext cx="12700" cy="1947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60" name="墨迹 59"/>
              <p14:cNvContentPartPr/>
              <p14:nvPr/>
            </p14:nvContentPartPr>
            <p14:xfrm>
              <a:off x="3234266" y="2048933"/>
              <a:ext cx="156634" cy="156633"/>
            </p14:xfrm>
          </p:contentPart>
        </mc:Choice>
        <mc:Fallback xmlns="">
          <p:pic>
            <p:nvPicPr>
              <p:cNvPr id="60" name="墨迹 59"/>
            </p:nvPicPr>
            <p:blipFill>
              <a:blip/>
            </p:blipFill>
            <p:spPr>
              <a:xfrm>
                <a:off x="3234266" y="2048933"/>
                <a:ext cx="156634" cy="156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61" name="墨迹 60"/>
              <p14:cNvContentPartPr/>
              <p14:nvPr/>
            </p14:nvContentPartPr>
            <p14:xfrm>
              <a:off x="3556000" y="1968500"/>
              <a:ext cx="203200" cy="46566"/>
            </p14:xfrm>
          </p:contentPart>
        </mc:Choice>
        <mc:Fallback xmlns="">
          <p:pic>
            <p:nvPicPr>
              <p:cNvPr id="61" name="墨迹 60"/>
            </p:nvPicPr>
            <p:blipFill>
              <a:blip/>
            </p:blipFill>
            <p:spPr>
              <a:xfrm>
                <a:off x="3556000" y="1968500"/>
                <a:ext cx="203200" cy="465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62" name="墨迹 61"/>
              <p14:cNvContentPartPr/>
              <p14:nvPr/>
            </p14:nvContentPartPr>
            <p14:xfrm>
              <a:off x="3674533" y="1926166"/>
              <a:ext cx="8467" cy="135467"/>
            </p14:xfrm>
          </p:contentPart>
        </mc:Choice>
        <mc:Fallback xmlns="">
          <p:pic>
            <p:nvPicPr>
              <p:cNvPr id="62" name="墨迹 61"/>
            </p:nvPicPr>
            <p:blipFill>
              <a:blip/>
            </p:blipFill>
            <p:spPr>
              <a:xfrm>
                <a:off x="3674533" y="1926166"/>
                <a:ext cx="8467" cy="135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63" name="墨迹 62"/>
              <p14:cNvContentPartPr/>
              <p14:nvPr/>
            </p14:nvContentPartPr>
            <p14:xfrm>
              <a:off x="3953933" y="1921933"/>
              <a:ext cx="110067" cy="177800"/>
            </p14:xfrm>
          </p:contentPart>
        </mc:Choice>
        <mc:Fallback xmlns="">
          <p:pic>
            <p:nvPicPr>
              <p:cNvPr id="63" name="墨迹 62"/>
            </p:nvPicPr>
            <p:blipFill>
              <a:blip/>
            </p:blipFill>
            <p:spPr>
              <a:xfrm>
                <a:off x="3953933" y="1921933"/>
                <a:ext cx="110067" cy="177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4" name="墨迹 63"/>
              <p14:cNvContentPartPr/>
              <p14:nvPr/>
            </p14:nvContentPartPr>
            <p14:xfrm>
              <a:off x="4135966" y="2087033"/>
              <a:ext cx="360" cy="4233"/>
            </p14:xfrm>
          </p:contentPart>
        </mc:Choice>
        <mc:Fallback xmlns="">
          <p:pic>
            <p:nvPicPr>
              <p:cNvPr id="64" name="墨迹 63"/>
            </p:nvPicPr>
            <p:blipFill>
              <a:blip/>
            </p:blipFill>
            <p:spPr>
              <a:xfrm>
                <a:off x="4135966" y="2087033"/>
                <a:ext cx="360" cy="42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65" name="墨迹 64"/>
              <p14:cNvContentPartPr/>
              <p14:nvPr/>
            </p14:nvContentPartPr>
            <p14:xfrm>
              <a:off x="4309533" y="1790700"/>
              <a:ext cx="59267" cy="461433"/>
            </p14:xfrm>
          </p:contentPart>
        </mc:Choice>
        <mc:Fallback xmlns="">
          <p:pic>
            <p:nvPicPr>
              <p:cNvPr id="65" name="墨迹 64"/>
            </p:nvPicPr>
            <p:blipFill>
              <a:blip/>
            </p:blipFill>
            <p:spPr>
              <a:xfrm>
                <a:off x="4309533" y="1790700"/>
                <a:ext cx="59267" cy="4614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66" name="墨迹 65"/>
              <p14:cNvContentPartPr/>
              <p14:nvPr/>
            </p14:nvContentPartPr>
            <p14:xfrm>
              <a:off x="4542366" y="1913466"/>
              <a:ext cx="135467" cy="190500"/>
            </p14:xfrm>
          </p:contentPart>
        </mc:Choice>
        <mc:Fallback xmlns="">
          <p:pic>
            <p:nvPicPr>
              <p:cNvPr id="66" name="墨迹 65"/>
            </p:nvPicPr>
            <p:blipFill>
              <a:blip/>
            </p:blipFill>
            <p:spPr>
              <a:xfrm>
                <a:off x="4542366" y="1913466"/>
                <a:ext cx="135467" cy="190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67" name="墨迹 66"/>
              <p14:cNvContentPartPr/>
              <p14:nvPr/>
            </p14:nvContentPartPr>
            <p14:xfrm>
              <a:off x="4715933" y="1828800"/>
              <a:ext cx="80433" cy="283633"/>
            </p14:xfrm>
          </p:contentPart>
        </mc:Choice>
        <mc:Fallback xmlns="">
          <p:pic>
            <p:nvPicPr>
              <p:cNvPr id="67" name="墨迹 66"/>
            </p:nvPicPr>
            <p:blipFill>
              <a:blip/>
            </p:blipFill>
            <p:spPr>
              <a:xfrm>
                <a:off x="4715933" y="1828800"/>
                <a:ext cx="80433" cy="283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8" name="墨迹 67"/>
              <p14:cNvContentPartPr/>
              <p14:nvPr/>
            </p14:nvContentPartPr>
            <p14:xfrm>
              <a:off x="4728633" y="1947333"/>
              <a:ext cx="110067" cy="160867"/>
            </p14:xfrm>
          </p:contentPart>
        </mc:Choice>
        <mc:Fallback xmlns="">
          <p:pic>
            <p:nvPicPr>
              <p:cNvPr id="68" name="墨迹 67"/>
            </p:nvPicPr>
            <p:blipFill>
              <a:blip/>
            </p:blipFill>
            <p:spPr>
              <a:xfrm>
                <a:off x="4728633" y="1947333"/>
                <a:ext cx="110067" cy="160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69" name="墨迹 68"/>
              <p14:cNvContentPartPr/>
              <p14:nvPr/>
            </p14:nvContentPartPr>
            <p14:xfrm>
              <a:off x="4889500" y="2048933"/>
              <a:ext cx="2116" cy="16933"/>
            </p14:xfrm>
          </p:contentPart>
        </mc:Choice>
        <mc:Fallback xmlns="">
          <p:pic>
            <p:nvPicPr>
              <p:cNvPr id="69" name="墨迹 68"/>
            </p:nvPicPr>
            <p:blipFill>
              <a:blip/>
            </p:blipFill>
            <p:spPr>
              <a:xfrm>
                <a:off x="4889500" y="2048933"/>
                <a:ext cx="2116" cy="16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70" name="墨迹 69"/>
              <p14:cNvContentPartPr/>
              <p14:nvPr/>
            </p14:nvContentPartPr>
            <p14:xfrm>
              <a:off x="4999566" y="1824566"/>
              <a:ext cx="169334" cy="347134"/>
            </p14:xfrm>
          </p:contentPart>
        </mc:Choice>
        <mc:Fallback xmlns="">
          <p:pic>
            <p:nvPicPr>
              <p:cNvPr id="70" name="墨迹 69"/>
            </p:nvPicPr>
            <p:blipFill>
              <a:blip/>
            </p:blipFill>
            <p:spPr>
              <a:xfrm>
                <a:off x="4999566" y="1824566"/>
                <a:ext cx="169334" cy="3471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1" name="墨迹 70"/>
              <p14:cNvContentPartPr/>
              <p14:nvPr/>
            </p14:nvContentPartPr>
            <p14:xfrm>
              <a:off x="5232400" y="1934633"/>
              <a:ext cx="127000" cy="173567"/>
            </p14:xfrm>
          </p:contentPart>
        </mc:Choice>
        <mc:Fallback xmlns="">
          <p:pic>
            <p:nvPicPr>
              <p:cNvPr id="71" name="墨迹 70"/>
            </p:nvPicPr>
            <p:blipFill>
              <a:blip/>
            </p:blipFill>
            <p:spPr>
              <a:xfrm>
                <a:off x="5232400" y="1934633"/>
                <a:ext cx="127000" cy="173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72" name="墨迹 71"/>
              <p14:cNvContentPartPr/>
              <p14:nvPr/>
            </p14:nvContentPartPr>
            <p14:xfrm>
              <a:off x="5448300" y="1896533"/>
              <a:ext cx="76200" cy="207433"/>
            </p14:xfrm>
          </p:contentPart>
        </mc:Choice>
        <mc:Fallback xmlns="">
          <p:pic>
            <p:nvPicPr>
              <p:cNvPr id="72" name="墨迹 71"/>
            </p:nvPicPr>
            <p:blipFill>
              <a:blip/>
            </p:blipFill>
            <p:spPr>
              <a:xfrm>
                <a:off x="5448300" y="1896533"/>
                <a:ext cx="76200" cy="2074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3" name="墨迹 72"/>
              <p14:cNvContentPartPr/>
              <p14:nvPr/>
            </p14:nvContentPartPr>
            <p14:xfrm>
              <a:off x="5410200" y="1960033"/>
              <a:ext cx="148166" cy="55033"/>
            </p14:xfrm>
          </p:contentPart>
        </mc:Choice>
        <mc:Fallback xmlns="">
          <p:pic>
            <p:nvPicPr>
              <p:cNvPr id="73" name="墨迹 72"/>
            </p:nvPicPr>
            <p:blipFill>
              <a:blip/>
            </p:blipFill>
            <p:spPr>
              <a:xfrm>
                <a:off x="5410200" y="1960033"/>
                <a:ext cx="148166" cy="550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4" name="墨迹 73"/>
              <p14:cNvContentPartPr/>
              <p14:nvPr/>
            </p14:nvContentPartPr>
            <p14:xfrm>
              <a:off x="5588000" y="1837266"/>
              <a:ext cx="127000" cy="254000"/>
            </p14:xfrm>
          </p:contentPart>
        </mc:Choice>
        <mc:Fallback xmlns="">
          <p:pic>
            <p:nvPicPr>
              <p:cNvPr id="74" name="墨迹 73"/>
            </p:nvPicPr>
            <p:blipFill>
              <a:blip/>
            </p:blipFill>
            <p:spPr>
              <a:xfrm>
                <a:off x="5588000" y="1837266"/>
                <a:ext cx="127000" cy="254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5" name="墨迹 74"/>
              <p14:cNvContentPartPr/>
              <p14:nvPr/>
            </p14:nvContentPartPr>
            <p14:xfrm>
              <a:off x="5778500" y="2048933"/>
              <a:ext cx="6350" cy="16933"/>
            </p14:xfrm>
          </p:contentPart>
        </mc:Choice>
        <mc:Fallback xmlns="">
          <p:pic>
            <p:nvPicPr>
              <p:cNvPr id="75" name="墨迹 74"/>
            </p:nvPicPr>
            <p:blipFill>
              <a:blip/>
            </p:blipFill>
            <p:spPr>
              <a:xfrm>
                <a:off x="5778500" y="2048933"/>
                <a:ext cx="6350" cy="16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6" name="墨迹 75"/>
              <p14:cNvContentPartPr/>
              <p14:nvPr/>
            </p14:nvContentPartPr>
            <p14:xfrm>
              <a:off x="5820833" y="1816100"/>
              <a:ext cx="156634" cy="397933"/>
            </p14:xfrm>
          </p:contentPart>
        </mc:Choice>
        <mc:Fallback xmlns="">
          <p:pic>
            <p:nvPicPr>
              <p:cNvPr id="76" name="墨迹 75"/>
            </p:nvPicPr>
            <p:blipFill>
              <a:blip/>
            </p:blipFill>
            <p:spPr>
              <a:xfrm>
                <a:off x="5820833" y="1816100"/>
                <a:ext cx="156634" cy="397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7" name="墨迹 76"/>
              <p14:cNvContentPartPr/>
              <p14:nvPr/>
            </p14:nvContentPartPr>
            <p14:xfrm>
              <a:off x="4627033" y="1532466"/>
              <a:ext cx="42333" cy="292100"/>
            </p14:xfrm>
          </p:contentPart>
        </mc:Choice>
        <mc:Fallback xmlns="">
          <p:pic>
            <p:nvPicPr>
              <p:cNvPr id="77" name="墨迹 76"/>
            </p:nvPicPr>
            <p:blipFill>
              <a:blip/>
            </p:blipFill>
            <p:spPr>
              <a:xfrm>
                <a:off x="4627033" y="1532466"/>
                <a:ext cx="42333" cy="292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8" name="墨迹 77"/>
              <p14:cNvContentPartPr/>
              <p14:nvPr/>
            </p14:nvContentPartPr>
            <p14:xfrm>
              <a:off x="4572000" y="1532466"/>
              <a:ext cx="71966" cy="114300"/>
            </p14:xfrm>
          </p:contentPart>
        </mc:Choice>
        <mc:Fallback xmlns="">
          <p:pic>
            <p:nvPicPr>
              <p:cNvPr id="78" name="墨迹 77"/>
            </p:nvPicPr>
            <p:blipFill>
              <a:blip/>
            </p:blipFill>
            <p:spPr>
              <a:xfrm>
                <a:off x="4572000" y="1532466"/>
                <a:ext cx="71966" cy="114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9" name="墨迹 78"/>
              <p14:cNvContentPartPr/>
              <p14:nvPr/>
            </p14:nvContentPartPr>
            <p14:xfrm>
              <a:off x="4690533" y="1528233"/>
              <a:ext cx="91017" cy="71967"/>
            </p14:xfrm>
          </p:contentPart>
        </mc:Choice>
        <mc:Fallback xmlns="">
          <p:pic>
            <p:nvPicPr>
              <p:cNvPr id="79" name="墨迹 78"/>
            </p:nvPicPr>
            <p:blipFill>
              <a:blip/>
            </p:blipFill>
            <p:spPr>
              <a:xfrm>
                <a:off x="4690533" y="1528233"/>
                <a:ext cx="91017" cy="719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80" name="墨迹 79"/>
              <p14:cNvContentPartPr/>
              <p14:nvPr/>
            </p14:nvContentPartPr>
            <p14:xfrm>
              <a:off x="4008966" y="1168400"/>
              <a:ext cx="8467" cy="296333"/>
            </p14:xfrm>
          </p:contentPart>
        </mc:Choice>
        <mc:Fallback xmlns="">
          <p:pic>
            <p:nvPicPr>
              <p:cNvPr id="80" name="墨迹 79"/>
            </p:nvPicPr>
            <p:blipFill>
              <a:blip/>
            </p:blipFill>
            <p:spPr>
              <a:xfrm>
                <a:off x="4008966" y="1168400"/>
                <a:ext cx="8467" cy="296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81" name="墨迹 80"/>
              <p14:cNvContentPartPr/>
              <p14:nvPr/>
            </p14:nvContentPartPr>
            <p14:xfrm>
              <a:off x="4013200" y="1134533"/>
              <a:ext cx="97366" cy="325967"/>
            </p14:xfrm>
          </p:contentPart>
        </mc:Choice>
        <mc:Fallback xmlns="">
          <p:pic>
            <p:nvPicPr>
              <p:cNvPr id="81" name="墨迹 80"/>
            </p:nvPicPr>
            <p:blipFill>
              <a:blip/>
            </p:blipFill>
            <p:spPr>
              <a:xfrm>
                <a:off x="4013200" y="1134533"/>
                <a:ext cx="97366" cy="3259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82" name="墨迹 81"/>
              <p14:cNvContentPartPr/>
              <p14:nvPr/>
            </p14:nvContentPartPr>
            <p14:xfrm>
              <a:off x="3979333" y="1234016"/>
              <a:ext cx="131233" cy="35984"/>
            </p14:xfrm>
          </p:contentPart>
        </mc:Choice>
        <mc:Fallback xmlns="">
          <p:pic>
            <p:nvPicPr>
              <p:cNvPr id="82" name="墨迹 81"/>
            </p:nvPicPr>
            <p:blipFill>
              <a:blip/>
            </p:blipFill>
            <p:spPr>
              <a:xfrm>
                <a:off x="3979333" y="1234016"/>
                <a:ext cx="131233" cy="359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83" name="墨迹 82"/>
              <p14:cNvContentPartPr/>
              <p14:nvPr/>
            </p14:nvContentPartPr>
            <p14:xfrm>
              <a:off x="4017433" y="1337733"/>
              <a:ext cx="67733" cy="46567"/>
            </p14:xfrm>
          </p:contentPart>
        </mc:Choice>
        <mc:Fallback xmlns="">
          <p:pic>
            <p:nvPicPr>
              <p:cNvPr id="83" name="墨迹 82"/>
            </p:nvPicPr>
            <p:blipFill>
              <a:blip/>
            </p:blipFill>
            <p:spPr>
              <a:xfrm>
                <a:off x="4017433" y="1337733"/>
                <a:ext cx="67733" cy="46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84" name="墨迹 83"/>
              <p14:cNvContentPartPr/>
              <p14:nvPr/>
            </p14:nvContentPartPr>
            <p14:xfrm>
              <a:off x="4195233" y="1193800"/>
              <a:ext cx="2117" cy="203200"/>
            </p14:xfrm>
          </p:contentPart>
        </mc:Choice>
        <mc:Fallback xmlns="">
          <p:pic>
            <p:nvPicPr>
              <p:cNvPr id="84" name="墨迹 83"/>
            </p:nvPicPr>
            <p:blipFill>
              <a:blip/>
            </p:blipFill>
            <p:spPr>
              <a:xfrm>
                <a:off x="4195233" y="1193800"/>
                <a:ext cx="2117" cy="203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85" name="墨迹 84"/>
              <p14:cNvContentPartPr/>
              <p14:nvPr/>
            </p14:nvContentPartPr>
            <p14:xfrm>
              <a:off x="4191000" y="1104900"/>
              <a:ext cx="165100" cy="351366"/>
            </p14:xfrm>
          </p:contentPart>
        </mc:Choice>
        <mc:Fallback xmlns="">
          <p:pic>
            <p:nvPicPr>
              <p:cNvPr id="85" name="墨迹 84"/>
            </p:nvPicPr>
            <p:blipFill>
              <a:blip/>
            </p:blipFill>
            <p:spPr>
              <a:xfrm>
                <a:off x="4191000" y="1104900"/>
                <a:ext cx="165100" cy="3513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86" name="墨迹 85"/>
              <p14:cNvContentPartPr/>
              <p14:nvPr/>
            </p14:nvContentPartPr>
            <p14:xfrm>
              <a:off x="4212166" y="1198033"/>
              <a:ext cx="105834" cy="38100"/>
            </p14:xfrm>
          </p:contentPart>
        </mc:Choice>
        <mc:Fallback xmlns="">
          <p:pic>
            <p:nvPicPr>
              <p:cNvPr id="86" name="墨迹 85"/>
            </p:nvPicPr>
            <p:blipFill>
              <a:blip/>
            </p:blipFill>
            <p:spPr>
              <a:xfrm>
                <a:off x="4212166" y="1198033"/>
                <a:ext cx="105834" cy="38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87" name="墨迹 86"/>
              <p14:cNvContentPartPr/>
              <p14:nvPr/>
            </p14:nvContentPartPr>
            <p14:xfrm>
              <a:off x="4207933" y="1280583"/>
              <a:ext cx="93133" cy="61383"/>
            </p14:xfrm>
          </p:contentPart>
        </mc:Choice>
        <mc:Fallback xmlns="">
          <p:pic>
            <p:nvPicPr>
              <p:cNvPr id="87" name="墨迹 86"/>
            </p:nvPicPr>
            <p:blipFill>
              <a:blip/>
            </p:blipFill>
            <p:spPr>
              <a:xfrm>
                <a:off x="4207933" y="1280583"/>
                <a:ext cx="93133" cy="613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88" name="墨迹 87"/>
              <p14:cNvContentPartPr/>
              <p14:nvPr/>
            </p14:nvContentPartPr>
            <p14:xfrm>
              <a:off x="4428066" y="1119716"/>
              <a:ext cx="137584" cy="19050"/>
            </p14:xfrm>
          </p:contentPart>
        </mc:Choice>
        <mc:Fallback xmlns="">
          <p:pic>
            <p:nvPicPr>
              <p:cNvPr id="88" name="墨迹 87"/>
            </p:nvPicPr>
            <p:blipFill>
              <a:blip/>
            </p:blipFill>
            <p:spPr>
              <a:xfrm>
                <a:off x="4428066" y="1119716"/>
                <a:ext cx="137584" cy="190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89" name="墨迹 88"/>
              <p14:cNvContentPartPr/>
              <p14:nvPr/>
            </p14:nvContentPartPr>
            <p14:xfrm>
              <a:off x="4453466" y="1075266"/>
              <a:ext cx="63500" cy="304800"/>
            </p14:xfrm>
          </p:contentPart>
        </mc:Choice>
        <mc:Fallback xmlns="">
          <p:pic>
            <p:nvPicPr>
              <p:cNvPr id="89" name="墨迹 88"/>
            </p:nvPicPr>
            <p:blipFill>
              <a:blip/>
            </p:blipFill>
            <p:spPr>
              <a:xfrm>
                <a:off x="4453466" y="1075266"/>
                <a:ext cx="63500" cy="304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90" name="墨迹 89"/>
              <p14:cNvContentPartPr/>
              <p14:nvPr/>
            </p14:nvContentPartPr>
            <p14:xfrm>
              <a:off x="4483100" y="1236133"/>
              <a:ext cx="139700" cy="192617"/>
            </p14:xfrm>
          </p:contentPart>
        </mc:Choice>
        <mc:Fallback xmlns="">
          <p:pic>
            <p:nvPicPr>
              <p:cNvPr id="90" name="墨迹 89"/>
            </p:nvPicPr>
            <p:blipFill>
              <a:blip/>
            </p:blipFill>
            <p:spPr>
              <a:xfrm>
                <a:off x="4483100" y="1236133"/>
                <a:ext cx="139700" cy="1926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91" name="墨迹 90"/>
              <p14:cNvContentPartPr/>
              <p14:nvPr/>
            </p14:nvContentPartPr>
            <p14:xfrm>
              <a:off x="4487333" y="1282700"/>
              <a:ext cx="177800" cy="101600"/>
            </p14:xfrm>
          </p:contentPart>
        </mc:Choice>
        <mc:Fallback xmlns="">
          <p:pic>
            <p:nvPicPr>
              <p:cNvPr id="91" name="墨迹 90"/>
            </p:nvPicPr>
            <p:blipFill>
              <a:blip/>
            </p:blipFill>
            <p:spPr>
              <a:xfrm>
                <a:off x="4487333" y="1282700"/>
                <a:ext cx="177800" cy="101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92" name="墨迹 91"/>
              <p14:cNvContentPartPr/>
              <p14:nvPr/>
            </p14:nvContentPartPr>
            <p14:xfrm>
              <a:off x="4775200" y="1079500"/>
              <a:ext cx="139700" cy="279400"/>
            </p14:xfrm>
          </p:contentPart>
        </mc:Choice>
        <mc:Fallback xmlns="">
          <p:pic>
            <p:nvPicPr>
              <p:cNvPr id="92" name="墨迹 91"/>
            </p:nvPicPr>
            <p:blipFill>
              <a:blip/>
            </p:blipFill>
            <p:spPr>
              <a:xfrm>
                <a:off x="4775200" y="1079500"/>
                <a:ext cx="139700" cy="279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93" name="墨迹 92"/>
              <p14:cNvContentPartPr/>
              <p14:nvPr/>
            </p14:nvContentPartPr>
            <p14:xfrm>
              <a:off x="4969933" y="1164166"/>
              <a:ext cx="152400" cy="184150"/>
            </p14:xfrm>
          </p:contentPart>
        </mc:Choice>
        <mc:Fallback xmlns="">
          <p:pic>
            <p:nvPicPr>
              <p:cNvPr id="93" name="墨迹 92"/>
            </p:nvPicPr>
            <p:blipFill>
              <a:blip/>
            </p:blipFill>
            <p:spPr>
              <a:xfrm>
                <a:off x="4969933" y="1164166"/>
                <a:ext cx="152400" cy="1841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94" name="墨迹 93"/>
              <p14:cNvContentPartPr/>
              <p14:nvPr/>
            </p14:nvContentPartPr>
            <p14:xfrm>
              <a:off x="5008033" y="1214966"/>
              <a:ext cx="74083" cy="120650"/>
            </p14:xfrm>
          </p:contentPart>
        </mc:Choice>
        <mc:Fallback xmlns="">
          <p:pic>
            <p:nvPicPr>
              <p:cNvPr id="94" name="墨迹 93"/>
            </p:nvPicPr>
            <p:blipFill>
              <a:blip/>
            </p:blipFill>
            <p:spPr>
              <a:xfrm>
                <a:off x="5008033" y="1214966"/>
                <a:ext cx="74083" cy="1206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95" name="墨迹 94"/>
              <p14:cNvContentPartPr/>
              <p14:nvPr/>
            </p14:nvContentPartPr>
            <p14:xfrm>
              <a:off x="5126566" y="1178983"/>
              <a:ext cx="209551" cy="6350"/>
            </p14:xfrm>
          </p:contentPart>
        </mc:Choice>
        <mc:Fallback xmlns="">
          <p:pic>
            <p:nvPicPr>
              <p:cNvPr id="95" name="墨迹 94"/>
            </p:nvPicPr>
            <p:blipFill>
              <a:blip/>
            </p:blipFill>
            <p:spPr>
              <a:xfrm>
                <a:off x="5126566" y="1178983"/>
                <a:ext cx="209551" cy="63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96" name="墨迹 95"/>
              <p14:cNvContentPartPr/>
              <p14:nvPr/>
            </p14:nvContentPartPr>
            <p14:xfrm>
              <a:off x="5238750" y="1087966"/>
              <a:ext cx="35983" cy="351367"/>
            </p14:xfrm>
          </p:contentPart>
        </mc:Choice>
        <mc:Fallback xmlns="">
          <p:pic>
            <p:nvPicPr>
              <p:cNvPr id="96" name="墨迹 95"/>
            </p:nvPicPr>
            <p:blipFill>
              <a:blip/>
            </p:blipFill>
            <p:spPr>
              <a:xfrm>
                <a:off x="5238750" y="1087966"/>
                <a:ext cx="35983" cy="351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97" name="墨迹 96"/>
              <p14:cNvContentPartPr/>
              <p14:nvPr/>
            </p14:nvContentPartPr>
            <p14:xfrm>
              <a:off x="5164666" y="1295400"/>
              <a:ext cx="74084" cy="4233"/>
            </p14:xfrm>
          </p:contentPart>
        </mc:Choice>
        <mc:Fallback xmlns="">
          <p:pic>
            <p:nvPicPr>
              <p:cNvPr id="97" name="墨迹 96"/>
            </p:nvPicPr>
            <p:blipFill>
              <a:blip/>
            </p:blipFill>
            <p:spPr>
              <a:xfrm>
                <a:off x="5164666" y="1295400"/>
                <a:ext cx="74084" cy="42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98" name="墨迹 97"/>
              <p14:cNvContentPartPr/>
              <p14:nvPr/>
            </p14:nvContentPartPr>
            <p14:xfrm>
              <a:off x="5433483" y="1007533"/>
              <a:ext cx="27517" cy="141817"/>
            </p14:xfrm>
          </p:contentPart>
        </mc:Choice>
        <mc:Fallback xmlns="">
          <p:pic>
            <p:nvPicPr>
              <p:cNvPr id="98" name="墨迹 97"/>
            </p:nvPicPr>
            <p:blipFill>
              <a:blip/>
            </p:blipFill>
            <p:spPr>
              <a:xfrm>
                <a:off x="5433483" y="1007533"/>
                <a:ext cx="27517" cy="1418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99" name="墨迹 98"/>
              <p14:cNvContentPartPr/>
              <p14:nvPr/>
            </p14:nvContentPartPr>
            <p14:xfrm>
              <a:off x="5494866" y="1058333"/>
              <a:ext cx="84666" cy="69850"/>
            </p14:xfrm>
          </p:contentPart>
        </mc:Choice>
        <mc:Fallback xmlns="">
          <p:pic>
            <p:nvPicPr>
              <p:cNvPr id="99" name="墨迹 98"/>
            </p:nvPicPr>
            <p:blipFill>
              <a:blip/>
            </p:blipFill>
            <p:spPr>
              <a:xfrm>
                <a:off x="5494866" y="1058333"/>
                <a:ext cx="84666" cy="698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00" name="墨迹 99"/>
              <p14:cNvContentPartPr/>
              <p14:nvPr/>
            </p14:nvContentPartPr>
            <p14:xfrm>
              <a:off x="5435600" y="1138766"/>
              <a:ext cx="8466" cy="162984"/>
            </p14:xfrm>
          </p:contentPart>
        </mc:Choice>
        <mc:Fallback xmlns="">
          <p:pic>
            <p:nvPicPr>
              <p:cNvPr id="100" name="墨迹 99"/>
            </p:nvPicPr>
            <p:blipFill>
              <a:blip/>
            </p:blipFill>
            <p:spPr>
              <a:xfrm>
                <a:off x="5435600" y="1138766"/>
                <a:ext cx="8466" cy="1629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101" name="墨迹 100"/>
              <p14:cNvContentPartPr/>
              <p14:nvPr/>
            </p14:nvContentPartPr>
            <p14:xfrm>
              <a:off x="5431366" y="1143000"/>
              <a:ext cx="198966" cy="131233"/>
            </p14:xfrm>
          </p:contentPart>
        </mc:Choice>
        <mc:Fallback xmlns="">
          <p:pic>
            <p:nvPicPr>
              <p:cNvPr id="101" name="墨迹 100"/>
            </p:nvPicPr>
            <p:blipFill>
              <a:blip/>
            </p:blipFill>
            <p:spPr>
              <a:xfrm>
                <a:off x="5431366" y="1143000"/>
                <a:ext cx="198966" cy="1312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02" name="墨迹 101"/>
              <p14:cNvContentPartPr/>
              <p14:nvPr/>
            </p14:nvContentPartPr>
            <p14:xfrm>
              <a:off x="5403850" y="1164166"/>
              <a:ext cx="107950" cy="239184"/>
            </p14:xfrm>
          </p:contentPart>
        </mc:Choice>
        <mc:Fallback xmlns="">
          <p:pic>
            <p:nvPicPr>
              <p:cNvPr id="102" name="墨迹 101"/>
            </p:nvPicPr>
            <p:blipFill>
              <a:blip/>
            </p:blipFill>
            <p:spPr>
              <a:xfrm>
                <a:off x="5403850" y="1164166"/>
                <a:ext cx="107950" cy="2391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103" name="墨迹 102"/>
              <p14:cNvContentPartPr/>
              <p14:nvPr/>
            </p14:nvContentPartPr>
            <p14:xfrm>
              <a:off x="5496983" y="1299633"/>
              <a:ext cx="91017" cy="258233"/>
            </p14:xfrm>
          </p:contentPart>
        </mc:Choice>
        <mc:Fallback xmlns="">
          <p:pic>
            <p:nvPicPr>
              <p:cNvPr id="103" name="墨迹 102"/>
            </p:nvPicPr>
            <p:blipFill>
              <a:blip/>
            </p:blipFill>
            <p:spPr>
              <a:xfrm>
                <a:off x="5496983" y="1299633"/>
                <a:ext cx="91017" cy="2582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04" name="墨迹 103"/>
              <p14:cNvContentPartPr/>
              <p14:nvPr/>
            </p14:nvContentPartPr>
            <p14:xfrm>
              <a:off x="5422900" y="1329266"/>
              <a:ext cx="71966" cy="131234"/>
            </p14:xfrm>
          </p:contentPart>
        </mc:Choice>
        <mc:Fallback xmlns="">
          <p:pic>
            <p:nvPicPr>
              <p:cNvPr id="104" name="墨迹 103"/>
            </p:nvPicPr>
            <p:blipFill>
              <a:blip/>
            </p:blipFill>
            <p:spPr>
              <a:xfrm>
                <a:off x="5422900" y="1329266"/>
                <a:ext cx="71966" cy="1312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105" name="墨迹 104"/>
              <p14:cNvContentPartPr/>
              <p14:nvPr/>
            </p14:nvContentPartPr>
            <p14:xfrm>
              <a:off x="5461000" y="1384300"/>
              <a:ext cx="46566" cy="107950"/>
            </p14:xfrm>
          </p:contentPart>
        </mc:Choice>
        <mc:Fallback xmlns="">
          <p:pic>
            <p:nvPicPr>
              <p:cNvPr id="105" name="墨迹 104"/>
            </p:nvPicPr>
            <p:blipFill>
              <a:blip/>
            </p:blipFill>
            <p:spPr>
              <a:xfrm>
                <a:off x="5461000" y="1384300"/>
                <a:ext cx="46566" cy="1079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06" name="墨迹 105"/>
              <p14:cNvContentPartPr/>
              <p14:nvPr/>
            </p14:nvContentPartPr>
            <p14:xfrm>
              <a:off x="5596466" y="1282700"/>
              <a:ext cx="71966" cy="122766"/>
            </p14:xfrm>
          </p:contentPart>
        </mc:Choice>
        <mc:Fallback xmlns="">
          <p:pic>
            <p:nvPicPr>
              <p:cNvPr id="106" name="墨迹 105"/>
            </p:nvPicPr>
            <p:blipFill>
              <a:blip/>
            </p:blipFill>
            <p:spPr>
              <a:xfrm>
                <a:off x="5596466" y="1282700"/>
                <a:ext cx="71966" cy="1227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107" name="墨迹 106"/>
              <p14:cNvContentPartPr/>
              <p14:nvPr/>
            </p14:nvContentPartPr>
            <p14:xfrm>
              <a:off x="5643033" y="1380066"/>
              <a:ext cx="127000" cy="12700"/>
            </p14:xfrm>
          </p:contentPart>
        </mc:Choice>
        <mc:Fallback xmlns="">
          <p:pic>
            <p:nvPicPr>
              <p:cNvPr id="107" name="墨迹 106"/>
            </p:nvPicPr>
            <p:blipFill>
              <a:blip/>
            </p:blipFill>
            <p:spPr>
              <a:xfrm>
                <a:off x="5643033" y="1380066"/>
                <a:ext cx="127000" cy="12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08" name="墨迹 107"/>
              <p14:cNvContentPartPr/>
              <p14:nvPr/>
            </p14:nvContentPartPr>
            <p14:xfrm>
              <a:off x="5628216" y="2260600"/>
              <a:ext cx="6350" cy="243416"/>
            </p14:xfrm>
          </p:contentPart>
        </mc:Choice>
        <mc:Fallback xmlns="">
          <p:pic>
            <p:nvPicPr>
              <p:cNvPr id="108" name="墨迹 107"/>
            </p:nvPicPr>
            <p:blipFill>
              <a:blip/>
            </p:blipFill>
            <p:spPr>
              <a:xfrm>
                <a:off x="5628216" y="2260600"/>
                <a:ext cx="6350" cy="2434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109" name="墨迹 108"/>
              <p14:cNvContentPartPr/>
              <p14:nvPr/>
            </p14:nvContentPartPr>
            <p14:xfrm>
              <a:off x="5566833" y="2391833"/>
              <a:ext cx="122767" cy="114300"/>
            </p14:xfrm>
          </p:contentPart>
        </mc:Choice>
        <mc:Fallback xmlns="">
          <p:pic>
            <p:nvPicPr>
              <p:cNvPr id="109" name="墨迹 108"/>
            </p:nvPicPr>
            <p:blipFill>
              <a:blip/>
            </p:blipFill>
            <p:spPr>
              <a:xfrm>
                <a:off x="5566833" y="2391833"/>
                <a:ext cx="122767" cy="114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10" name="墨迹 109"/>
              <p14:cNvContentPartPr/>
              <p14:nvPr/>
            </p14:nvContentPartPr>
            <p14:xfrm>
              <a:off x="7338483" y="575733"/>
              <a:ext cx="383117" cy="347133"/>
            </p14:xfrm>
          </p:contentPart>
        </mc:Choice>
        <mc:Fallback xmlns="">
          <p:pic>
            <p:nvPicPr>
              <p:cNvPr id="110" name="墨迹 109"/>
            </p:nvPicPr>
            <p:blipFill>
              <a:blip/>
            </p:blipFill>
            <p:spPr>
              <a:xfrm>
                <a:off x="7338483" y="575733"/>
                <a:ext cx="383117" cy="3471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111" name="墨迹 110"/>
              <p14:cNvContentPartPr/>
              <p14:nvPr/>
            </p14:nvContentPartPr>
            <p14:xfrm>
              <a:off x="7683500" y="579966"/>
              <a:ext cx="501650" cy="281517"/>
            </p14:xfrm>
          </p:contentPart>
        </mc:Choice>
        <mc:Fallback xmlns="">
          <p:pic>
            <p:nvPicPr>
              <p:cNvPr id="111" name="墨迹 110"/>
            </p:nvPicPr>
            <p:blipFill>
              <a:blip/>
            </p:blipFill>
            <p:spPr>
              <a:xfrm>
                <a:off x="7683500" y="579966"/>
                <a:ext cx="501650" cy="2815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12" name="墨迹 111"/>
              <p14:cNvContentPartPr/>
              <p14:nvPr/>
            </p14:nvContentPartPr>
            <p14:xfrm>
              <a:off x="7537450" y="855133"/>
              <a:ext cx="78316" cy="317500"/>
            </p14:xfrm>
          </p:contentPart>
        </mc:Choice>
        <mc:Fallback xmlns="">
          <p:pic>
            <p:nvPicPr>
              <p:cNvPr id="112" name="墨迹 111"/>
            </p:nvPicPr>
            <p:blipFill>
              <a:blip/>
            </p:blipFill>
            <p:spPr>
              <a:xfrm>
                <a:off x="7537450" y="855133"/>
                <a:ext cx="78316" cy="317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113" name="墨迹 112"/>
              <p14:cNvContentPartPr/>
              <p14:nvPr/>
            </p14:nvContentPartPr>
            <p14:xfrm>
              <a:off x="7793566" y="825500"/>
              <a:ext cx="12700" cy="546100"/>
            </p14:xfrm>
          </p:contentPart>
        </mc:Choice>
        <mc:Fallback xmlns="">
          <p:pic>
            <p:nvPicPr>
              <p:cNvPr id="113" name="墨迹 112"/>
            </p:nvPicPr>
            <p:blipFill>
              <a:blip/>
            </p:blipFill>
            <p:spPr>
              <a:xfrm>
                <a:off x="7793566" y="825500"/>
                <a:ext cx="12700" cy="546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14" name="墨迹 113"/>
              <p14:cNvContentPartPr/>
              <p14:nvPr/>
            </p14:nvContentPartPr>
            <p14:xfrm>
              <a:off x="7558616" y="1710266"/>
              <a:ext cx="19050" cy="35984"/>
            </p14:xfrm>
          </p:contentPart>
        </mc:Choice>
        <mc:Fallback xmlns="">
          <p:pic>
            <p:nvPicPr>
              <p:cNvPr id="114" name="墨迹 113"/>
            </p:nvPicPr>
            <p:blipFill>
              <a:blip/>
            </p:blipFill>
            <p:spPr>
              <a:xfrm>
                <a:off x="7558616" y="1710266"/>
                <a:ext cx="19050" cy="359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115" name="墨迹 114"/>
              <p14:cNvContentPartPr/>
              <p14:nvPr/>
            </p14:nvContentPartPr>
            <p14:xfrm>
              <a:off x="7429500" y="1587500"/>
              <a:ext cx="196850" cy="270933"/>
            </p14:xfrm>
          </p:contentPart>
        </mc:Choice>
        <mc:Fallback xmlns="">
          <p:pic>
            <p:nvPicPr>
              <p:cNvPr id="115" name="墨迹 114"/>
            </p:nvPicPr>
            <p:blipFill>
              <a:blip/>
            </p:blipFill>
            <p:spPr>
              <a:xfrm>
                <a:off x="7429500" y="1587500"/>
                <a:ext cx="196850" cy="270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16" name="墨迹 115"/>
              <p14:cNvContentPartPr/>
              <p14:nvPr/>
            </p14:nvContentPartPr>
            <p14:xfrm>
              <a:off x="7454900" y="1799166"/>
              <a:ext cx="198966" cy="258234"/>
            </p14:xfrm>
          </p:contentPart>
        </mc:Choice>
        <mc:Fallback xmlns="">
          <p:pic>
            <p:nvPicPr>
              <p:cNvPr id="116" name="墨迹 115"/>
            </p:nvPicPr>
            <p:blipFill>
              <a:blip/>
            </p:blipFill>
            <p:spPr>
              <a:xfrm>
                <a:off x="7454900" y="1799166"/>
                <a:ext cx="198966" cy="2582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117" name="墨迹 116"/>
              <p14:cNvContentPartPr/>
              <p14:nvPr/>
            </p14:nvContentPartPr>
            <p14:xfrm>
              <a:off x="7463366" y="2070100"/>
              <a:ext cx="247650" cy="203200"/>
            </p14:xfrm>
          </p:contentPart>
        </mc:Choice>
        <mc:Fallback xmlns="">
          <p:pic>
            <p:nvPicPr>
              <p:cNvPr id="117" name="墨迹 116"/>
            </p:nvPicPr>
            <p:blipFill>
              <a:blip/>
            </p:blipFill>
            <p:spPr>
              <a:xfrm>
                <a:off x="7463366" y="2070100"/>
                <a:ext cx="247650" cy="203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18" name="墨迹 117"/>
              <p14:cNvContentPartPr/>
              <p14:nvPr/>
            </p14:nvContentPartPr>
            <p14:xfrm>
              <a:off x="7768166" y="1663700"/>
              <a:ext cx="283634" cy="254000"/>
            </p14:xfrm>
          </p:contentPart>
        </mc:Choice>
        <mc:Fallback xmlns="">
          <p:pic>
            <p:nvPicPr>
              <p:cNvPr id="118" name="墨迹 117"/>
            </p:nvPicPr>
            <p:blipFill>
              <a:blip/>
            </p:blipFill>
            <p:spPr>
              <a:xfrm>
                <a:off x="7768166" y="1663700"/>
                <a:ext cx="283634" cy="254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119" name="墨迹 118"/>
              <p14:cNvContentPartPr/>
              <p14:nvPr/>
            </p14:nvContentPartPr>
            <p14:xfrm>
              <a:off x="7829550" y="1710266"/>
              <a:ext cx="48683" cy="162984"/>
            </p14:xfrm>
          </p:contentPart>
        </mc:Choice>
        <mc:Fallback xmlns="">
          <p:pic>
            <p:nvPicPr>
              <p:cNvPr id="119" name="墨迹 118"/>
            </p:nvPicPr>
            <p:blipFill>
              <a:blip/>
            </p:blipFill>
            <p:spPr>
              <a:xfrm>
                <a:off x="7829550" y="1710266"/>
                <a:ext cx="48683" cy="1629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20" name="墨迹 119"/>
              <p14:cNvContentPartPr/>
              <p14:nvPr/>
            </p14:nvContentPartPr>
            <p14:xfrm>
              <a:off x="7747000" y="2027766"/>
              <a:ext cx="8466" cy="182034"/>
            </p14:xfrm>
          </p:contentPart>
        </mc:Choice>
        <mc:Fallback xmlns="">
          <p:pic>
            <p:nvPicPr>
              <p:cNvPr id="120" name="墨迹 119"/>
            </p:nvPicPr>
            <p:blipFill>
              <a:blip/>
            </p:blipFill>
            <p:spPr>
              <a:xfrm>
                <a:off x="7747000" y="2027766"/>
                <a:ext cx="8466" cy="1820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121" name="墨迹 120"/>
              <p14:cNvContentPartPr/>
              <p14:nvPr/>
            </p14:nvContentPartPr>
            <p14:xfrm>
              <a:off x="7772400" y="2002366"/>
              <a:ext cx="262466" cy="228600"/>
            </p14:xfrm>
          </p:contentPart>
        </mc:Choice>
        <mc:Fallback xmlns="">
          <p:pic>
            <p:nvPicPr>
              <p:cNvPr id="121" name="墨迹 120"/>
            </p:nvPicPr>
            <p:blipFill>
              <a:blip/>
            </p:blipFill>
            <p:spPr>
              <a:xfrm>
                <a:off x="7772400" y="2002366"/>
                <a:ext cx="262466" cy="228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22" name="墨迹 121"/>
              <p14:cNvContentPartPr/>
              <p14:nvPr/>
            </p14:nvContentPartPr>
            <p14:xfrm>
              <a:off x="7768166" y="2201333"/>
              <a:ext cx="251884" cy="8467"/>
            </p14:xfrm>
          </p:contentPart>
        </mc:Choice>
        <mc:Fallback xmlns="">
          <p:pic>
            <p:nvPicPr>
              <p:cNvPr id="122" name="墨迹 121"/>
            </p:nvPicPr>
            <p:blipFill>
              <a:blip/>
            </p:blipFill>
            <p:spPr>
              <a:xfrm>
                <a:off x="7768166" y="2201333"/>
                <a:ext cx="251884" cy="8467"/>
              </a:xfrm>
              <a:prstGeom prst="rect"/>
            </p:spPr>
          </p:pic>
        </mc:Fallback>
      </mc:AlternateContent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965" y="640715"/>
            <a:ext cx="8561705" cy="549529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894205" y="746760"/>
            <a:ext cx="34899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rgbClr val="C00000"/>
                </a:solidFill>
                <a:latin typeface="Times New Roman" charset="0"/>
                <a:cs typeface="Times New Roman" charset="0"/>
              </a:rPr>
              <a:t>company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墨迹 3"/>
              <p14:cNvContentPartPr/>
              <p14:nvPr/>
            </p14:nvContentPartPr>
            <p14:xfrm>
              <a:off x="607483" y="452966"/>
              <a:ext cx="124883" cy="355600"/>
            </p14:xfrm>
          </p:contentPart>
        </mc:Choice>
        <mc:Fallback xmlns="">
          <p:pic>
            <p:nvPicPr>
              <p:cNvPr id="4" name="墨迹 3"/>
            </p:nvPicPr>
            <p:blipFill>
              <a:blip/>
            </p:blipFill>
            <p:spPr>
              <a:xfrm>
                <a:off x="607483" y="452966"/>
                <a:ext cx="124883" cy="355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墨迹 4"/>
              <p14:cNvContentPartPr/>
              <p14:nvPr/>
            </p14:nvContentPartPr>
            <p14:xfrm>
              <a:off x="806450" y="427566"/>
              <a:ext cx="95250" cy="169334"/>
            </p14:xfrm>
          </p:contentPart>
        </mc:Choice>
        <mc:Fallback xmlns="">
          <p:pic>
            <p:nvPicPr>
              <p:cNvPr id="5" name="墨迹 4"/>
            </p:nvPicPr>
            <p:blipFill>
              <a:blip/>
            </p:blipFill>
            <p:spPr>
              <a:xfrm>
                <a:off x="806450" y="427566"/>
                <a:ext cx="95250" cy="1693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墨迹 5"/>
              <p14:cNvContentPartPr/>
              <p14:nvPr/>
            </p14:nvContentPartPr>
            <p14:xfrm>
              <a:off x="783166" y="372533"/>
              <a:ext cx="156634" cy="16933"/>
            </p14:xfrm>
          </p:contentPart>
        </mc:Choice>
        <mc:Fallback xmlns="">
          <p:pic>
            <p:nvPicPr>
              <p:cNvPr id="6" name="墨迹 5"/>
            </p:nvPicPr>
            <p:blipFill>
              <a:blip/>
            </p:blipFill>
            <p:spPr>
              <a:xfrm>
                <a:off x="783166" y="372533"/>
                <a:ext cx="156634" cy="16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墨迹 6"/>
              <p14:cNvContentPartPr/>
              <p14:nvPr/>
            </p14:nvContentPartPr>
            <p14:xfrm>
              <a:off x="960966" y="436033"/>
              <a:ext cx="105834" cy="148167"/>
            </p14:xfrm>
          </p:contentPart>
        </mc:Choice>
        <mc:Fallback xmlns="">
          <p:pic>
            <p:nvPicPr>
              <p:cNvPr id="7" name="墨迹 6"/>
            </p:nvPicPr>
            <p:blipFill>
              <a:blip/>
            </p:blipFill>
            <p:spPr>
              <a:xfrm>
                <a:off x="960966" y="436033"/>
                <a:ext cx="105834" cy="148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墨迹 7"/>
              <p14:cNvContentPartPr/>
              <p14:nvPr/>
            </p14:nvContentPartPr>
            <p14:xfrm>
              <a:off x="1134533" y="423333"/>
              <a:ext cx="105833" cy="334433"/>
            </p14:xfrm>
          </p:contentPart>
        </mc:Choice>
        <mc:Fallback xmlns="">
          <p:pic>
            <p:nvPicPr>
              <p:cNvPr id="8" name="墨迹 7"/>
            </p:nvPicPr>
            <p:blipFill>
              <a:blip/>
            </p:blipFill>
            <p:spPr>
              <a:xfrm>
                <a:off x="1134533" y="423333"/>
                <a:ext cx="105833" cy="3344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墨迹 8"/>
              <p14:cNvContentPartPr/>
              <p14:nvPr/>
            </p14:nvContentPartPr>
            <p14:xfrm>
              <a:off x="1473200" y="461433"/>
              <a:ext cx="110066" cy="165100"/>
            </p14:xfrm>
          </p:contentPart>
        </mc:Choice>
        <mc:Fallback xmlns="">
          <p:pic>
            <p:nvPicPr>
              <p:cNvPr id="9" name="墨迹 8"/>
            </p:nvPicPr>
            <p:blipFill>
              <a:blip/>
            </p:blipFill>
            <p:spPr>
              <a:xfrm>
                <a:off x="1473200" y="461433"/>
                <a:ext cx="110066" cy="165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" name="墨迹 9"/>
              <p14:cNvContentPartPr/>
              <p14:nvPr/>
            </p14:nvContentPartPr>
            <p14:xfrm>
              <a:off x="1651000" y="482600"/>
              <a:ext cx="33866" cy="169333"/>
            </p14:xfrm>
          </p:contentPart>
        </mc:Choice>
        <mc:Fallback xmlns="">
          <p:pic>
            <p:nvPicPr>
              <p:cNvPr id="10" name="墨迹 9"/>
            </p:nvPicPr>
            <p:blipFill>
              <a:blip/>
            </p:blipFill>
            <p:spPr>
              <a:xfrm>
                <a:off x="1651000" y="482600"/>
                <a:ext cx="33866" cy="169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墨迹 10"/>
              <p14:cNvContentPartPr/>
              <p14:nvPr/>
            </p14:nvContentPartPr>
            <p14:xfrm>
              <a:off x="1651000" y="414866"/>
              <a:ext cx="160866" cy="360"/>
            </p14:xfrm>
          </p:contentPart>
        </mc:Choice>
        <mc:Fallback xmlns="">
          <p:pic>
            <p:nvPicPr>
              <p:cNvPr id="11" name="墨迹 10"/>
            </p:nvPicPr>
            <p:blipFill>
              <a:blip/>
            </p:blipFill>
            <p:spPr>
              <a:xfrm>
                <a:off x="1651000" y="414866"/>
                <a:ext cx="160866" cy="36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墨迹 11"/>
              <p14:cNvContentPartPr/>
              <p14:nvPr/>
            </p14:nvContentPartPr>
            <p14:xfrm>
              <a:off x="3733800" y="2302933"/>
              <a:ext cx="651933" cy="986367"/>
            </p14:xfrm>
          </p:contentPart>
        </mc:Choice>
        <mc:Fallback xmlns="">
          <p:pic>
            <p:nvPicPr>
              <p:cNvPr id="12" name="墨迹 11"/>
            </p:nvPicPr>
            <p:blipFill>
              <a:blip/>
            </p:blipFill>
            <p:spPr>
              <a:xfrm>
                <a:off x="3733800" y="2302933"/>
                <a:ext cx="651933" cy="9863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墨迹 12"/>
              <p14:cNvContentPartPr/>
              <p14:nvPr/>
            </p14:nvContentPartPr>
            <p14:xfrm>
              <a:off x="3242733" y="3691466"/>
              <a:ext cx="262467" cy="29634"/>
            </p14:xfrm>
          </p:contentPart>
        </mc:Choice>
        <mc:Fallback xmlns="">
          <p:pic>
            <p:nvPicPr>
              <p:cNvPr id="13" name="墨迹 12"/>
            </p:nvPicPr>
            <p:blipFill>
              <a:blip/>
            </p:blipFill>
            <p:spPr>
              <a:xfrm>
                <a:off x="3242733" y="3691466"/>
                <a:ext cx="262467" cy="29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墨迹 13"/>
              <p14:cNvContentPartPr/>
              <p14:nvPr/>
            </p14:nvContentPartPr>
            <p14:xfrm>
              <a:off x="3915833" y="3416300"/>
              <a:ext cx="38100" cy="57150"/>
            </p14:xfrm>
          </p:contentPart>
        </mc:Choice>
        <mc:Fallback xmlns="">
          <p:pic>
            <p:nvPicPr>
              <p:cNvPr id="14" name="墨迹 13"/>
            </p:nvPicPr>
            <p:blipFill>
              <a:blip/>
            </p:blipFill>
            <p:spPr>
              <a:xfrm>
                <a:off x="3915833" y="3416300"/>
                <a:ext cx="38100" cy="571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5" name="墨迹 14"/>
              <p14:cNvContentPartPr/>
              <p14:nvPr/>
            </p14:nvContentPartPr>
            <p14:xfrm>
              <a:off x="3786716" y="3441700"/>
              <a:ext cx="14817" cy="190500"/>
            </p14:xfrm>
          </p:contentPart>
        </mc:Choice>
        <mc:Fallback xmlns="">
          <p:pic>
            <p:nvPicPr>
              <p:cNvPr id="15" name="墨迹 14"/>
            </p:nvPicPr>
            <p:blipFill>
              <a:blip/>
            </p:blipFill>
            <p:spPr>
              <a:xfrm>
                <a:off x="3786716" y="3441700"/>
                <a:ext cx="14817" cy="190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" name="墨迹 15"/>
              <p14:cNvContentPartPr/>
              <p14:nvPr/>
            </p14:nvContentPartPr>
            <p14:xfrm>
              <a:off x="3793066" y="3484033"/>
              <a:ext cx="275167" cy="55033"/>
            </p14:xfrm>
          </p:contentPart>
        </mc:Choice>
        <mc:Fallback xmlns="">
          <p:pic>
            <p:nvPicPr>
              <p:cNvPr id="16" name="墨迹 15"/>
            </p:nvPicPr>
            <p:blipFill>
              <a:blip/>
            </p:blipFill>
            <p:spPr>
              <a:xfrm>
                <a:off x="3793066" y="3484033"/>
                <a:ext cx="275167" cy="550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墨迹 16"/>
              <p14:cNvContentPartPr/>
              <p14:nvPr/>
            </p14:nvContentPartPr>
            <p14:xfrm>
              <a:off x="3801533" y="3568700"/>
              <a:ext cx="215900" cy="245533"/>
            </p14:xfrm>
          </p:contentPart>
        </mc:Choice>
        <mc:Fallback xmlns="">
          <p:pic>
            <p:nvPicPr>
              <p:cNvPr id="17" name="墨迹 16"/>
            </p:nvPicPr>
            <p:blipFill>
              <a:blip/>
            </p:blipFill>
            <p:spPr>
              <a:xfrm>
                <a:off x="3801533" y="3568700"/>
                <a:ext cx="215900" cy="245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8" name="墨迹 17"/>
              <p14:cNvContentPartPr/>
              <p14:nvPr/>
            </p14:nvContentPartPr>
            <p14:xfrm>
              <a:off x="3905250" y="3657600"/>
              <a:ext cx="112183" cy="381000"/>
            </p14:xfrm>
          </p:contentPart>
        </mc:Choice>
        <mc:Fallback xmlns="">
          <p:pic>
            <p:nvPicPr>
              <p:cNvPr id="18" name="墨迹 17"/>
            </p:nvPicPr>
            <p:blipFill>
              <a:blip/>
            </p:blipFill>
            <p:spPr>
              <a:xfrm>
                <a:off x="3905250" y="3657600"/>
                <a:ext cx="112183" cy="381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9" name="墨迹 18"/>
              <p14:cNvContentPartPr/>
              <p14:nvPr/>
            </p14:nvContentPartPr>
            <p14:xfrm>
              <a:off x="3848100" y="3776133"/>
              <a:ext cx="93133" cy="127000"/>
            </p14:xfrm>
          </p:contentPart>
        </mc:Choice>
        <mc:Fallback xmlns="">
          <p:pic>
            <p:nvPicPr>
              <p:cNvPr id="19" name="墨迹 18"/>
            </p:nvPicPr>
            <p:blipFill>
              <a:blip/>
            </p:blipFill>
            <p:spPr>
              <a:xfrm>
                <a:off x="3848100" y="3776133"/>
                <a:ext cx="93133" cy="127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" name="墨迹 19"/>
              <p14:cNvContentPartPr/>
              <p14:nvPr/>
            </p14:nvContentPartPr>
            <p14:xfrm>
              <a:off x="3856566" y="3822700"/>
              <a:ext cx="84667" cy="114300"/>
            </p14:xfrm>
          </p:contentPart>
        </mc:Choice>
        <mc:Fallback xmlns="">
          <p:pic>
            <p:nvPicPr>
              <p:cNvPr id="20" name="墨迹 19"/>
            </p:nvPicPr>
            <p:blipFill>
              <a:blip/>
            </p:blipFill>
            <p:spPr>
              <a:xfrm>
                <a:off x="3856566" y="3822700"/>
                <a:ext cx="84667" cy="114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1" name="墨迹 20"/>
              <p14:cNvContentPartPr/>
              <p14:nvPr/>
            </p14:nvContentPartPr>
            <p14:xfrm>
              <a:off x="3979333" y="3704166"/>
              <a:ext cx="228600" cy="135467"/>
            </p14:xfrm>
          </p:contentPart>
        </mc:Choice>
        <mc:Fallback xmlns="">
          <p:pic>
            <p:nvPicPr>
              <p:cNvPr id="21" name="墨迹 20"/>
            </p:nvPicPr>
            <p:blipFill>
              <a:blip/>
            </p:blipFill>
            <p:spPr>
              <a:xfrm>
                <a:off x="3979333" y="3704166"/>
                <a:ext cx="228600" cy="135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2" name="墨迹 21"/>
              <p14:cNvContentPartPr/>
              <p14:nvPr/>
            </p14:nvContentPartPr>
            <p14:xfrm>
              <a:off x="4205816" y="3661833"/>
              <a:ext cx="192617" cy="194733"/>
            </p14:xfrm>
          </p:contentPart>
        </mc:Choice>
        <mc:Fallback xmlns="">
          <p:pic>
            <p:nvPicPr>
              <p:cNvPr id="22" name="墨迹 21"/>
            </p:nvPicPr>
            <p:blipFill>
              <a:blip/>
            </p:blipFill>
            <p:spPr>
              <a:xfrm>
                <a:off x="4205816" y="3661833"/>
                <a:ext cx="192617" cy="1947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3" name="墨迹 22"/>
              <p14:cNvContentPartPr/>
              <p14:nvPr/>
            </p14:nvContentPartPr>
            <p14:xfrm>
              <a:off x="4470400" y="3526366"/>
              <a:ext cx="366183" cy="232834"/>
            </p14:xfrm>
          </p:contentPart>
        </mc:Choice>
        <mc:Fallback xmlns="">
          <p:pic>
            <p:nvPicPr>
              <p:cNvPr id="23" name="墨迹 22"/>
            </p:nvPicPr>
            <p:blipFill>
              <a:blip/>
            </p:blipFill>
            <p:spPr>
              <a:xfrm>
                <a:off x="4470400" y="3526366"/>
                <a:ext cx="366183" cy="2328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4" name="墨迹 23"/>
              <p14:cNvContentPartPr/>
              <p14:nvPr/>
            </p14:nvContentPartPr>
            <p14:xfrm>
              <a:off x="4436533" y="3742266"/>
              <a:ext cx="110067" cy="156634"/>
            </p14:xfrm>
          </p:contentPart>
        </mc:Choice>
        <mc:Fallback xmlns="">
          <p:pic>
            <p:nvPicPr>
              <p:cNvPr id="24" name="墨迹 23"/>
            </p:nvPicPr>
            <p:blipFill>
              <a:blip/>
            </p:blipFill>
            <p:spPr>
              <a:xfrm>
                <a:off x="4436533" y="3742266"/>
                <a:ext cx="110067" cy="156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5" name="墨迹 24"/>
              <p14:cNvContentPartPr/>
              <p14:nvPr/>
            </p14:nvContentPartPr>
            <p14:xfrm>
              <a:off x="4572000" y="3814233"/>
              <a:ext cx="35983" cy="105833"/>
            </p14:xfrm>
          </p:contentPart>
        </mc:Choice>
        <mc:Fallback xmlns="">
          <p:pic>
            <p:nvPicPr>
              <p:cNvPr id="25" name="墨迹 24"/>
            </p:nvPicPr>
            <p:blipFill>
              <a:blip/>
            </p:blipFill>
            <p:spPr>
              <a:xfrm>
                <a:off x="4572000" y="3814233"/>
                <a:ext cx="35983" cy="1058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6" name="墨迹 25"/>
              <p14:cNvContentPartPr/>
              <p14:nvPr/>
            </p14:nvContentPartPr>
            <p14:xfrm>
              <a:off x="4872566" y="3467100"/>
              <a:ext cx="364067" cy="503766"/>
            </p14:xfrm>
          </p:contentPart>
        </mc:Choice>
        <mc:Fallback xmlns="">
          <p:pic>
            <p:nvPicPr>
              <p:cNvPr id="26" name="墨迹 25"/>
            </p:nvPicPr>
            <p:blipFill>
              <a:blip/>
            </p:blipFill>
            <p:spPr>
              <a:xfrm>
                <a:off x="4872566" y="3467100"/>
                <a:ext cx="364067" cy="5037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7" name="墨迹 26"/>
              <p14:cNvContentPartPr/>
              <p14:nvPr/>
            </p14:nvContentPartPr>
            <p14:xfrm>
              <a:off x="4906433" y="3598333"/>
              <a:ext cx="169333" cy="38100"/>
            </p14:xfrm>
          </p:contentPart>
        </mc:Choice>
        <mc:Fallback xmlns="">
          <p:pic>
            <p:nvPicPr>
              <p:cNvPr id="27" name="墨迹 26"/>
            </p:nvPicPr>
            <p:blipFill>
              <a:blip/>
            </p:blipFill>
            <p:spPr>
              <a:xfrm>
                <a:off x="4906433" y="3598333"/>
                <a:ext cx="169333" cy="38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8" name="墨迹 27"/>
              <p14:cNvContentPartPr/>
              <p14:nvPr/>
            </p14:nvContentPartPr>
            <p14:xfrm>
              <a:off x="4944533" y="3683000"/>
              <a:ext cx="8467" cy="198966"/>
            </p14:xfrm>
          </p:contentPart>
        </mc:Choice>
        <mc:Fallback xmlns="">
          <p:pic>
            <p:nvPicPr>
              <p:cNvPr id="28" name="墨迹 27"/>
            </p:nvPicPr>
            <p:blipFill>
              <a:blip/>
            </p:blipFill>
            <p:spPr>
              <a:xfrm>
                <a:off x="4944533" y="3683000"/>
                <a:ext cx="8467" cy="1989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9" name="墨迹 28"/>
              <p14:cNvContentPartPr/>
              <p14:nvPr/>
            </p14:nvContentPartPr>
            <p14:xfrm>
              <a:off x="4902200" y="3729566"/>
              <a:ext cx="177800" cy="169334"/>
            </p14:xfrm>
          </p:contentPart>
        </mc:Choice>
        <mc:Fallback xmlns="">
          <p:pic>
            <p:nvPicPr>
              <p:cNvPr id="29" name="墨迹 28"/>
            </p:nvPicPr>
            <p:blipFill>
              <a:blip/>
            </p:blipFill>
            <p:spPr>
              <a:xfrm>
                <a:off x="4902200" y="3729566"/>
                <a:ext cx="177800" cy="1693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0" name="墨迹 29"/>
              <p14:cNvContentPartPr/>
              <p14:nvPr/>
            </p14:nvContentPartPr>
            <p14:xfrm>
              <a:off x="3242733" y="4910666"/>
              <a:ext cx="347133" cy="63500"/>
            </p14:xfrm>
          </p:contentPart>
        </mc:Choice>
        <mc:Fallback xmlns="">
          <p:pic>
            <p:nvPicPr>
              <p:cNvPr id="30" name="墨迹 29"/>
            </p:nvPicPr>
            <p:blipFill>
              <a:blip/>
            </p:blipFill>
            <p:spPr>
              <a:xfrm>
                <a:off x="3242733" y="4910666"/>
                <a:ext cx="347133" cy="63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31" name="墨迹 30"/>
              <p14:cNvContentPartPr/>
              <p14:nvPr/>
            </p14:nvContentPartPr>
            <p14:xfrm>
              <a:off x="3970866" y="4859866"/>
              <a:ext cx="965200" cy="139700"/>
            </p14:xfrm>
          </p:contentPart>
        </mc:Choice>
        <mc:Fallback xmlns="">
          <p:pic>
            <p:nvPicPr>
              <p:cNvPr id="31" name="墨迹 30"/>
            </p:nvPicPr>
            <p:blipFill>
              <a:blip/>
            </p:blipFill>
            <p:spPr>
              <a:xfrm>
                <a:off x="3970866" y="4859866"/>
                <a:ext cx="965200" cy="139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2" name="墨迹 31"/>
              <p14:cNvContentPartPr/>
              <p14:nvPr/>
            </p14:nvContentPartPr>
            <p14:xfrm>
              <a:off x="5177366" y="4953000"/>
              <a:ext cx="999067" cy="71966"/>
            </p14:xfrm>
          </p:contentPart>
        </mc:Choice>
        <mc:Fallback xmlns="">
          <p:pic>
            <p:nvPicPr>
              <p:cNvPr id="32" name="墨迹 31"/>
            </p:nvPicPr>
            <p:blipFill>
              <a:blip/>
            </p:blipFill>
            <p:spPr>
              <a:xfrm>
                <a:off x="5177366" y="4953000"/>
                <a:ext cx="999067" cy="719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33" name="墨迹 32"/>
              <p14:cNvContentPartPr/>
              <p14:nvPr/>
            </p14:nvContentPartPr>
            <p14:xfrm>
              <a:off x="5634566" y="1193800"/>
              <a:ext cx="152400" cy="262466"/>
            </p14:xfrm>
          </p:contentPart>
        </mc:Choice>
        <mc:Fallback xmlns="">
          <p:pic>
            <p:nvPicPr>
              <p:cNvPr id="33" name="墨迹 32"/>
            </p:nvPicPr>
            <p:blipFill>
              <a:blip/>
            </p:blipFill>
            <p:spPr>
              <a:xfrm>
                <a:off x="5634566" y="1193800"/>
                <a:ext cx="152400" cy="2624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4" name="墨迹 33"/>
              <p14:cNvContentPartPr/>
              <p14:nvPr/>
            </p14:nvContentPartPr>
            <p14:xfrm>
              <a:off x="5871633" y="977900"/>
              <a:ext cx="431800" cy="397933"/>
            </p14:xfrm>
          </p:contentPart>
        </mc:Choice>
        <mc:Fallback xmlns="">
          <p:pic>
            <p:nvPicPr>
              <p:cNvPr id="34" name="墨迹 33"/>
            </p:nvPicPr>
            <p:blipFill>
              <a:blip/>
            </p:blipFill>
            <p:spPr>
              <a:xfrm>
                <a:off x="5871633" y="977900"/>
                <a:ext cx="431800" cy="397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35" name="墨迹 34"/>
              <p14:cNvContentPartPr/>
              <p14:nvPr/>
            </p14:nvContentPartPr>
            <p14:xfrm>
              <a:off x="5778500" y="1333500"/>
              <a:ext cx="148166" cy="215900"/>
            </p14:xfrm>
          </p:contentPart>
        </mc:Choice>
        <mc:Fallback xmlns="">
          <p:pic>
            <p:nvPicPr>
              <p:cNvPr id="35" name="墨迹 34"/>
            </p:nvPicPr>
            <p:blipFill>
              <a:blip/>
            </p:blipFill>
            <p:spPr>
              <a:xfrm>
                <a:off x="5778500" y="1333500"/>
                <a:ext cx="148166" cy="215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6" name="墨迹 35"/>
              <p14:cNvContentPartPr/>
              <p14:nvPr/>
            </p14:nvContentPartPr>
            <p14:xfrm>
              <a:off x="5905500" y="1468966"/>
              <a:ext cx="105833" cy="38100"/>
            </p14:xfrm>
          </p:contentPart>
        </mc:Choice>
        <mc:Fallback xmlns="">
          <p:pic>
            <p:nvPicPr>
              <p:cNvPr id="36" name="墨迹 35"/>
            </p:nvPicPr>
            <p:blipFill>
              <a:blip/>
            </p:blipFill>
            <p:spPr>
              <a:xfrm>
                <a:off x="5905500" y="1468966"/>
                <a:ext cx="105833" cy="38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37" name="墨迹 36"/>
              <p14:cNvContentPartPr/>
              <p14:nvPr/>
            </p14:nvContentPartPr>
            <p14:xfrm>
              <a:off x="5998633" y="1426633"/>
              <a:ext cx="122767" cy="101600"/>
            </p14:xfrm>
          </p:contentPart>
        </mc:Choice>
        <mc:Fallback xmlns="">
          <p:pic>
            <p:nvPicPr>
              <p:cNvPr id="37" name="墨迹 36"/>
            </p:nvPicPr>
            <p:blipFill>
              <a:blip/>
            </p:blipFill>
            <p:spPr>
              <a:xfrm>
                <a:off x="5998633" y="1426633"/>
                <a:ext cx="122767" cy="101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8" name="墨迹 37"/>
              <p14:cNvContentPartPr/>
              <p14:nvPr/>
            </p14:nvContentPartPr>
            <p14:xfrm>
              <a:off x="6455833" y="889000"/>
              <a:ext cx="423334" cy="660400"/>
            </p14:xfrm>
          </p:contentPart>
        </mc:Choice>
        <mc:Fallback xmlns="">
          <p:pic>
            <p:nvPicPr>
              <p:cNvPr id="38" name="墨迹 37"/>
            </p:nvPicPr>
            <p:blipFill>
              <a:blip/>
            </p:blipFill>
            <p:spPr>
              <a:xfrm>
                <a:off x="6455833" y="889000"/>
                <a:ext cx="423334" cy="660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39" name="墨迹 38"/>
              <p14:cNvContentPartPr/>
              <p14:nvPr/>
            </p14:nvContentPartPr>
            <p14:xfrm>
              <a:off x="6451600" y="1075266"/>
              <a:ext cx="198966" cy="50800"/>
            </p14:xfrm>
          </p:contentPart>
        </mc:Choice>
        <mc:Fallback xmlns="">
          <p:pic>
            <p:nvPicPr>
              <p:cNvPr id="39" name="墨迹 38"/>
            </p:nvPicPr>
            <p:blipFill>
              <a:blip/>
            </p:blipFill>
            <p:spPr>
              <a:xfrm>
                <a:off x="6451600" y="1075266"/>
                <a:ext cx="198966" cy="50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0" name="墨迹 39"/>
              <p14:cNvContentPartPr/>
              <p14:nvPr/>
            </p14:nvContentPartPr>
            <p14:xfrm>
              <a:off x="6493933" y="1227666"/>
              <a:ext cx="4234" cy="182034"/>
            </p14:xfrm>
          </p:contentPart>
        </mc:Choice>
        <mc:Fallback xmlns="">
          <p:pic>
            <p:nvPicPr>
              <p:cNvPr id="40" name="墨迹 39"/>
            </p:nvPicPr>
            <p:blipFill>
              <a:blip/>
            </p:blipFill>
            <p:spPr>
              <a:xfrm>
                <a:off x="6493933" y="1227666"/>
                <a:ext cx="4234" cy="1820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41" name="墨迹 40"/>
              <p14:cNvContentPartPr/>
              <p14:nvPr/>
            </p14:nvContentPartPr>
            <p14:xfrm>
              <a:off x="6485466" y="1219200"/>
              <a:ext cx="207434" cy="160866"/>
            </p14:xfrm>
          </p:contentPart>
        </mc:Choice>
        <mc:Fallback xmlns="">
          <p:pic>
            <p:nvPicPr>
              <p:cNvPr id="41" name="墨迹 40"/>
            </p:nvPicPr>
            <p:blipFill>
              <a:blip/>
            </p:blipFill>
            <p:spPr>
              <a:xfrm>
                <a:off x="6485466" y="1219200"/>
                <a:ext cx="207434" cy="160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2" name="墨迹 41"/>
              <p14:cNvContentPartPr/>
              <p14:nvPr/>
            </p14:nvContentPartPr>
            <p14:xfrm>
              <a:off x="6489700" y="1354666"/>
              <a:ext cx="190500" cy="42334"/>
            </p14:xfrm>
          </p:contentPart>
        </mc:Choice>
        <mc:Fallback xmlns="">
          <p:pic>
            <p:nvPicPr>
              <p:cNvPr id="42" name="墨迹 41"/>
            </p:nvPicPr>
            <p:blipFill>
              <a:blip/>
            </p:blipFill>
            <p:spPr>
              <a:xfrm>
                <a:off x="6489700" y="1354666"/>
                <a:ext cx="190500" cy="42334"/>
              </a:xfrm>
              <a:prstGeom prst="rect"/>
            </p:spPr>
          </p:pic>
        </mc:Fallback>
      </mc:AlternateContent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980" y="619760"/>
            <a:ext cx="8430260" cy="560641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139950" y="829310"/>
            <a:ext cx="34899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rgbClr val="C00000"/>
                </a:solidFill>
                <a:latin typeface="Times New Roman" charset="0"/>
                <a:cs typeface="Times New Roman" charset="0"/>
              </a:rPr>
              <a:t>colleague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墨迹 3"/>
              <p14:cNvContentPartPr/>
              <p14:nvPr/>
            </p14:nvContentPartPr>
            <p14:xfrm>
              <a:off x="1062566" y="1460500"/>
              <a:ext cx="711200" cy="78316"/>
            </p14:xfrm>
          </p:contentPart>
        </mc:Choice>
        <mc:Fallback xmlns="">
          <p:pic>
            <p:nvPicPr>
              <p:cNvPr id="4" name="墨迹 3"/>
            </p:nvPicPr>
            <p:blipFill>
              <a:blip/>
            </p:blipFill>
            <p:spPr>
              <a:xfrm>
                <a:off x="1062566" y="1460500"/>
                <a:ext cx="711200" cy="783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墨迹 4"/>
              <p14:cNvContentPartPr/>
              <p14:nvPr/>
            </p14:nvContentPartPr>
            <p14:xfrm>
              <a:off x="2362200" y="1219200"/>
              <a:ext cx="999066" cy="88900"/>
            </p14:xfrm>
          </p:contentPart>
        </mc:Choice>
        <mc:Fallback xmlns="">
          <p:pic>
            <p:nvPicPr>
              <p:cNvPr id="5" name="墨迹 4"/>
            </p:nvPicPr>
            <p:blipFill>
              <a:blip/>
            </p:blipFill>
            <p:spPr>
              <a:xfrm>
                <a:off x="2362200" y="1219200"/>
                <a:ext cx="999066" cy="88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墨迹 5"/>
              <p14:cNvContentPartPr/>
              <p14:nvPr/>
            </p14:nvContentPartPr>
            <p14:xfrm>
              <a:off x="567266" y="567266"/>
              <a:ext cx="173567" cy="21167"/>
            </p14:xfrm>
          </p:contentPart>
        </mc:Choice>
        <mc:Fallback xmlns="">
          <p:pic>
            <p:nvPicPr>
              <p:cNvPr id="6" name="墨迹 5"/>
            </p:nvPicPr>
            <p:blipFill>
              <a:blip/>
            </p:blipFill>
            <p:spPr>
              <a:xfrm>
                <a:off x="567266" y="567266"/>
                <a:ext cx="173567" cy="21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墨迹 6"/>
              <p14:cNvContentPartPr/>
              <p14:nvPr/>
            </p14:nvContentPartPr>
            <p14:xfrm>
              <a:off x="609600" y="478366"/>
              <a:ext cx="112183" cy="241300"/>
            </p14:xfrm>
          </p:contentPart>
        </mc:Choice>
        <mc:Fallback xmlns="">
          <p:pic>
            <p:nvPicPr>
              <p:cNvPr id="7" name="墨迹 6"/>
            </p:nvPicPr>
            <p:blipFill>
              <a:blip/>
            </p:blipFill>
            <p:spPr>
              <a:xfrm>
                <a:off x="609600" y="478366"/>
                <a:ext cx="112183" cy="241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墨迹 7"/>
              <p14:cNvContentPartPr/>
              <p14:nvPr/>
            </p14:nvContentPartPr>
            <p14:xfrm>
              <a:off x="778933" y="524933"/>
              <a:ext cx="110067" cy="182033"/>
            </p14:xfrm>
          </p:contentPart>
        </mc:Choice>
        <mc:Fallback xmlns="">
          <p:pic>
            <p:nvPicPr>
              <p:cNvPr id="8" name="墨迹 7"/>
            </p:nvPicPr>
            <p:blipFill>
              <a:blip/>
            </p:blipFill>
            <p:spPr>
              <a:xfrm>
                <a:off x="778933" y="524933"/>
                <a:ext cx="110067" cy="1820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墨迹 8"/>
              <p14:cNvContentPartPr/>
              <p14:nvPr/>
            </p14:nvContentPartPr>
            <p14:xfrm>
              <a:off x="749300" y="408516"/>
              <a:ext cx="162983" cy="91017"/>
            </p14:xfrm>
          </p:contentPart>
        </mc:Choice>
        <mc:Fallback xmlns="">
          <p:pic>
            <p:nvPicPr>
              <p:cNvPr id="9" name="墨迹 8"/>
            </p:nvPicPr>
            <p:blipFill>
              <a:blip/>
            </p:blipFill>
            <p:spPr>
              <a:xfrm>
                <a:off x="749300" y="408516"/>
                <a:ext cx="162983" cy="910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" name="墨迹 9"/>
              <p14:cNvContentPartPr/>
              <p14:nvPr/>
            </p14:nvContentPartPr>
            <p14:xfrm>
              <a:off x="927100" y="508000"/>
              <a:ext cx="131233" cy="156633"/>
            </p14:xfrm>
          </p:contentPart>
        </mc:Choice>
        <mc:Fallback xmlns="">
          <p:pic>
            <p:nvPicPr>
              <p:cNvPr id="10" name="墨迹 9"/>
            </p:nvPicPr>
            <p:blipFill>
              <a:blip/>
            </p:blipFill>
            <p:spPr>
              <a:xfrm>
                <a:off x="927100" y="508000"/>
                <a:ext cx="131233" cy="156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墨迹 10"/>
              <p14:cNvContentPartPr/>
              <p14:nvPr/>
            </p14:nvContentPartPr>
            <p14:xfrm>
              <a:off x="1087966" y="499533"/>
              <a:ext cx="135467" cy="364067"/>
            </p14:xfrm>
          </p:contentPart>
        </mc:Choice>
        <mc:Fallback xmlns="">
          <p:pic>
            <p:nvPicPr>
              <p:cNvPr id="11" name="墨迹 10"/>
            </p:nvPicPr>
            <p:blipFill>
              <a:blip/>
            </p:blipFill>
            <p:spPr>
              <a:xfrm>
                <a:off x="1087966" y="499533"/>
                <a:ext cx="135467" cy="3640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墨迹 11"/>
              <p14:cNvContentPartPr/>
              <p14:nvPr/>
            </p14:nvContentPartPr>
            <p14:xfrm>
              <a:off x="1492250" y="533400"/>
              <a:ext cx="107950" cy="156633"/>
            </p14:xfrm>
          </p:contentPart>
        </mc:Choice>
        <mc:Fallback xmlns="">
          <p:pic>
            <p:nvPicPr>
              <p:cNvPr id="12" name="墨迹 11"/>
            </p:nvPicPr>
            <p:blipFill>
              <a:blip/>
            </p:blipFill>
            <p:spPr>
              <a:xfrm>
                <a:off x="1492250" y="533400"/>
                <a:ext cx="107950" cy="156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墨迹 12"/>
              <p14:cNvContentPartPr/>
              <p14:nvPr/>
            </p14:nvContentPartPr>
            <p14:xfrm>
              <a:off x="1655233" y="410633"/>
              <a:ext cx="127000" cy="296333"/>
            </p14:xfrm>
          </p:contentPart>
        </mc:Choice>
        <mc:Fallback xmlns="">
          <p:pic>
            <p:nvPicPr>
              <p:cNvPr id="13" name="墨迹 12"/>
            </p:nvPicPr>
            <p:blipFill>
              <a:blip/>
            </p:blipFill>
            <p:spPr>
              <a:xfrm>
                <a:off x="1655233" y="410633"/>
                <a:ext cx="127000" cy="296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墨迹 13"/>
              <p14:cNvContentPartPr/>
              <p14:nvPr/>
            </p14:nvContentPartPr>
            <p14:xfrm>
              <a:off x="1877483" y="537633"/>
              <a:ext cx="14817" cy="160867"/>
            </p14:xfrm>
          </p:contentPart>
        </mc:Choice>
        <mc:Fallback xmlns="">
          <p:pic>
            <p:nvPicPr>
              <p:cNvPr id="14" name="墨迹 13"/>
            </p:nvPicPr>
            <p:blipFill>
              <a:blip/>
            </p:blipFill>
            <p:spPr>
              <a:xfrm>
                <a:off x="1877483" y="537633"/>
                <a:ext cx="14817" cy="160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5" name="墨迹 14"/>
              <p14:cNvContentPartPr/>
              <p14:nvPr/>
            </p14:nvContentPartPr>
            <p14:xfrm>
              <a:off x="1841500" y="406400"/>
              <a:ext cx="120650" cy="150283"/>
            </p14:xfrm>
          </p:contentPart>
        </mc:Choice>
        <mc:Fallback xmlns="">
          <p:pic>
            <p:nvPicPr>
              <p:cNvPr id="15" name="墨迹 14"/>
            </p:nvPicPr>
            <p:blipFill>
              <a:blip/>
            </p:blipFill>
            <p:spPr>
              <a:xfrm>
                <a:off x="1841500" y="406400"/>
                <a:ext cx="120650" cy="1502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" name="墨迹 15"/>
              <p14:cNvContentPartPr/>
              <p14:nvPr/>
            </p14:nvContentPartPr>
            <p14:xfrm>
              <a:off x="2815166" y="2499783"/>
              <a:ext cx="1312334" cy="112183"/>
            </p14:xfrm>
          </p:contentPart>
        </mc:Choice>
        <mc:Fallback xmlns="">
          <p:pic>
            <p:nvPicPr>
              <p:cNvPr id="16" name="墨迹 15"/>
            </p:nvPicPr>
            <p:blipFill>
              <a:blip/>
            </p:blipFill>
            <p:spPr>
              <a:xfrm>
                <a:off x="2815166" y="2499783"/>
                <a:ext cx="1312334" cy="1121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墨迹 16"/>
              <p14:cNvContentPartPr/>
              <p14:nvPr/>
            </p14:nvContentPartPr>
            <p14:xfrm>
              <a:off x="4360333" y="2516716"/>
              <a:ext cx="1049867" cy="48684"/>
            </p14:xfrm>
          </p:contentPart>
        </mc:Choice>
        <mc:Fallback xmlns="">
          <p:pic>
            <p:nvPicPr>
              <p:cNvPr id="17" name="墨迹 16"/>
            </p:nvPicPr>
            <p:blipFill>
              <a:blip/>
            </p:blipFill>
            <p:spPr>
              <a:xfrm>
                <a:off x="4360333" y="2516716"/>
                <a:ext cx="1049867" cy="486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8" name="墨迹 17"/>
              <p14:cNvContentPartPr/>
              <p14:nvPr/>
            </p14:nvContentPartPr>
            <p14:xfrm>
              <a:off x="2755900" y="4002616"/>
              <a:ext cx="1282700" cy="57150"/>
            </p14:xfrm>
          </p:contentPart>
        </mc:Choice>
        <mc:Fallback xmlns="">
          <p:pic>
            <p:nvPicPr>
              <p:cNvPr id="18" name="墨迹 17"/>
            </p:nvPicPr>
            <p:blipFill>
              <a:blip/>
            </p:blipFill>
            <p:spPr>
              <a:xfrm>
                <a:off x="2755900" y="4002616"/>
                <a:ext cx="1282700" cy="571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9" name="墨迹 18"/>
              <p14:cNvContentPartPr/>
              <p14:nvPr/>
            </p14:nvContentPartPr>
            <p14:xfrm>
              <a:off x="4356100" y="3983566"/>
              <a:ext cx="948266" cy="59267"/>
            </p14:xfrm>
          </p:contentPart>
        </mc:Choice>
        <mc:Fallback xmlns="">
          <p:pic>
            <p:nvPicPr>
              <p:cNvPr id="19" name="墨迹 18"/>
            </p:nvPicPr>
            <p:blipFill>
              <a:blip/>
            </p:blipFill>
            <p:spPr>
              <a:xfrm>
                <a:off x="4356100" y="3983566"/>
                <a:ext cx="948266" cy="59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" name="墨迹 19"/>
              <p14:cNvContentPartPr/>
              <p14:nvPr/>
            </p14:nvContentPartPr>
            <p14:xfrm>
              <a:off x="2768600" y="5418666"/>
              <a:ext cx="702733" cy="50800"/>
            </p14:xfrm>
          </p:contentPart>
        </mc:Choice>
        <mc:Fallback xmlns="">
          <p:pic>
            <p:nvPicPr>
              <p:cNvPr id="20" name="墨迹 19"/>
            </p:nvPicPr>
            <p:blipFill>
              <a:blip/>
            </p:blipFill>
            <p:spPr>
              <a:xfrm>
                <a:off x="2768600" y="5418666"/>
                <a:ext cx="702733" cy="50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1" name="墨迹 20"/>
              <p14:cNvContentPartPr/>
              <p14:nvPr/>
            </p14:nvContentPartPr>
            <p14:xfrm>
              <a:off x="3911600" y="5391150"/>
              <a:ext cx="1168400" cy="40216"/>
            </p14:xfrm>
          </p:contentPart>
        </mc:Choice>
        <mc:Fallback xmlns="">
          <p:pic>
            <p:nvPicPr>
              <p:cNvPr id="21" name="墨迹 20"/>
            </p:nvPicPr>
            <p:blipFill>
              <a:blip/>
            </p:blipFill>
            <p:spPr>
              <a:xfrm>
                <a:off x="3911600" y="5391150"/>
                <a:ext cx="1168400" cy="402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2" name="墨迹 21"/>
              <p14:cNvContentPartPr/>
              <p14:nvPr/>
            </p14:nvContentPartPr>
            <p14:xfrm>
              <a:off x="4991100" y="5376333"/>
              <a:ext cx="706966" cy="42334"/>
            </p14:xfrm>
          </p:contentPart>
        </mc:Choice>
        <mc:Fallback xmlns="">
          <p:pic>
            <p:nvPicPr>
              <p:cNvPr id="22" name="墨迹 21"/>
            </p:nvPicPr>
            <p:blipFill>
              <a:blip/>
            </p:blipFill>
            <p:spPr>
              <a:xfrm>
                <a:off x="4991100" y="5376333"/>
                <a:ext cx="706966" cy="423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3" name="墨迹 22"/>
              <p14:cNvContentPartPr/>
              <p14:nvPr/>
            </p14:nvContentPartPr>
            <p14:xfrm>
              <a:off x="5964766" y="5372100"/>
              <a:ext cx="1130300" cy="38100"/>
            </p14:xfrm>
          </p:contentPart>
        </mc:Choice>
        <mc:Fallback xmlns="">
          <p:pic>
            <p:nvPicPr>
              <p:cNvPr id="23" name="墨迹 22"/>
            </p:nvPicPr>
            <p:blipFill>
              <a:blip/>
            </p:blipFill>
            <p:spPr>
              <a:xfrm>
                <a:off x="5964766" y="5372100"/>
                <a:ext cx="1130300" cy="38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4" name="墨迹 23"/>
              <p14:cNvContentPartPr/>
              <p14:nvPr/>
            </p14:nvContentPartPr>
            <p14:xfrm>
              <a:off x="3467100" y="5401733"/>
              <a:ext cx="154516" cy="21167"/>
            </p14:xfrm>
          </p:contentPart>
        </mc:Choice>
        <mc:Fallback xmlns="">
          <p:pic>
            <p:nvPicPr>
              <p:cNvPr id="24" name="墨迹 23"/>
            </p:nvPicPr>
            <p:blipFill>
              <a:blip/>
            </p:blipFill>
            <p:spPr>
              <a:xfrm>
                <a:off x="3467100" y="5401733"/>
                <a:ext cx="154516" cy="21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5" name="墨迹 24"/>
              <p14:cNvContentPartPr/>
              <p14:nvPr/>
            </p14:nvContentPartPr>
            <p14:xfrm>
              <a:off x="5939366" y="880533"/>
              <a:ext cx="21166" cy="448733"/>
            </p14:xfrm>
          </p:contentPart>
        </mc:Choice>
        <mc:Fallback xmlns="">
          <p:pic>
            <p:nvPicPr>
              <p:cNvPr id="25" name="墨迹 24"/>
            </p:nvPicPr>
            <p:blipFill>
              <a:blip/>
            </p:blipFill>
            <p:spPr>
              <a:xfrm>
                <a:off x="5939366" y="880533"/>
                <a:ext cx="21166" cy="4487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6" name="墨迹 25"/>
              <p14:cNvContentPartPr/>
              <p14:nvPr/>
            </p14:nvContentPartPr>
            <p14:xfrm>
              <a:off x="5977466" y="833966"/>
              <a:ext cx="440266" cy="563034"/>
            </p14:xfrm>
          </p:contentPart>
        </mc:Choice>
        <mc:Fallback xmlns="">
          <p:pic>
            <p:nvPicPr>
              <p:cNvPr id="26" name="墨迹 25"/>
            </p:nvPicPr>
            <p:blipFill>
              <a:blip/>
            </p:blipFill>
            <p:spPr>
              <a:xfrm>
                <a:off x="5977466" y="833966"/>
                <a:ext cx="440266" cy="5630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7" name="墨迹 26"/>
              <p14:cNvContentPartPr/>
              <p14:nvPr/>
            </p14:nvContentPartPr>
            <p14:xfrm>
              <a:off x="6070600" y="986366"/>
              <a:ext cx="186266" cy="55034"/>
            </p14:xfrm>
          </p:contentPart>
        </mc:Choice>
        <mc:Fallback xmlns="">
          <p:pic>
            <p:nvPicPr>
              <p:cNvPr id="27" name="墨迹 26"/>
            </p:nvPicPr>
            <p:blipFill>
              <a:blip/>
            </p:blipFill>
            <p:spPr>
              <a:xfrm>
                <a:off x="6070600" y="986366"/>
                <a:ext cx="186266" cy="550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8" name="墨迹 27"/>
              <p14:cNvContentPartPr/>
              <p14:nvPr/>
            </p14:nvContentPartPr>
            <p14:xfrm>
              <a:off x="6096000" y="1126066"/>
              <a:ext cx="4233" cy="165100"/>
            </p14:xfrm>
          </p:contentPart>
        </mc:Choice>
        <mc:Fallback xmlns="">
          <p:pic>
            <p:nvPicPr>
              <p:cNvPr id="28" name="墨迹 27"/>
            </p:nvPicPr>
            <p:blipFill>
              <a:blip/>
            </p:blipFill>
            <p:spPr>
              <a:xfrm>
                <a:off x="6096000" y="1126066"/>
                <a:ext cx="4233" cy="165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9" name="墨迹 28"/>
              <p14:cNvContentPartPr/>
              <p14:nvPr/>
            </p14:nvContentPartPr>
            <p14:xfrm>
              <a:off x="6091766" y="1109133"/>
              <a:ext cx="190500" cy="135467"/>
            </p14:xfrm>
          </p:contentPart>
        </mc:Choice>
        <mc:Fallback xmlns="">
          <p:pic>
            <p:nvPicPr>
              <p:cNvPr id="29" name="墨迹 28"/>
            </p:nvPicPr>
            <p:blipFill>
              <a:blip/>
            </p:blipFill>
            <p:spPr>
              <a:xfrm>
                <a:off x="6091766" y="1109133"/>
                <a:ext cx="190500" cy="135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0" name="墨迹 29"/>
              <p14:cNvContentPartPr/>
              <p14:nvPr/>
            </p14:nvContentPartPr>
            <p14:xfrm>
              <a:off x="6087533" y="1231900"/>
              <a:ext cx="177800" cy="46566"/>
            </p14:xfrm>
          </p:contentPart>
        </mc:Choice>
        <mc:Fallback xmlns="">
          <p:pic>
            <p:nvPicPr>
              <p:cNvPr id="30" name="墨迹 29"/>
            </p:nvPicPr>
            <p:blipFill>
              <a:blip/>
            </p:blipFill>
            <p:spPr>
              <a:xfrm>
                <a:off x="6087533" y="1231900"/>
                <a:ext cx="177800" cy="465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31" name="墨迹 30"/>
              <p14:cNvContentPartPr/>
              <p14:nvPr/>
            </p14:nvContentPartPr>
            <p14:xfrm>
              <a:off x="6697133" y="795866"/>
              <a:ext cx="279400" cy="29634"/>
            </p14:xfrm>
          </p:contentPart>
        </mc:Choice>
        <mc:Fallback xmlns="">
          <p:pic>
            <p:nvPicPr>
              <p:cNvPr id="31" name="墨迹 30"/>
            </p:nvPicPr>
            <p:blipFill>
              <a:blip/>
            </p:blipFill>
            <p:spPr>
              <a:xfrm>
                <a:off x="6697133" y="795866"/>
                <a:ext cx="279400" cy="29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2" name="墨迹 31"/>
              <p14:cNvContentPartPr/>
              <p14:nvPr/>
            </p14:nvContentPartPr>
            <p14:xfrm>
              <a:off x="6722533" y="939800"/>
              <a:ext cx="12700" cy="135466"/>
            </p14:xfrm>
          </p:contentPart>
        </mc:Choice>
        <mc:Fallback xmlns="">
          <p:pic>
            <p:nvPicPr>
              <p:cNvPr id="32" name="墨迹 31"/>
            </p:nvPicPr>
            <p:blipFill>
              <a:blip/>
            </p:blipFill>
            <p:spPr>
              <a:xfrm>
                <a:off x="6722533" y="939800"/>
                <a:ext cx="12700" cy="1354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33" name="墨迹 32"/>
              <p14:cNvContentPartPr/>
              <p14:nvPr/>
            </p14:nvContentPartPr>
            <p14:xfrm>
              <a:off x="6747933" y="914400"/>
              <a:ext cx="241300" cy="122766"/>
            </p14:xfrm>
          </p:contentPart>
        </mc:Choice>
        <mc:Fallback xmlns="">
          <p:pic>
            <p:nvPicPr>
              <p:cNvPr id="33" name="墨迹 32"/>
            </p:nvPicPr>
            <p:blipFill>
              <a:blip/>
            </p:blipFill>
            <p:spPr>
              <a:xfrm>
                <a:off x="6747933" y="914400"/>
                <a:ext cx="241300" cy="1227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4" name="墨迹 33"/>
              <p14:cNvContentPartPr/>
              <p14:nvPr/>
            </p14:nvContentPartPr>
            <p14:xfrm>
              <a:off x="6743700" y="1016000"/>
              <a:ext cx="237066" cy="50800"/>
            </p14:xfrm>
          </p:contentPart>
        </mc:Choice>
        <mc:Fallback xmlns="">
          <p:pic>
            <p:nvPicPr>
              <p:cNvPr id="34" name="墨迹 33"/>
            </p:nvPicPr>
            <p:blipFill>
              <a:blip/>
            </p:blipFill>
            <p:spPr>
              <a:xfrm>
                <a:off x="6743700" y="1016000"/>
                <a:ext cx="237066" cy="50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35" name="墨迹 34"/>
              <p14:cNvContentPartPr/>
              <p14:nvPr/>
            </p14:nvContentPartPr>
            <p14:xfrm>
              <a:off x="6709833" y="1117600"/>
              <a:ext cx="330200" cy="241300"/>
            </p14:xfrm>
          </p:contentPart>
        </mc:Choice>
        <mc:Fallback xmlns="">
          <p:pic>
            <p:nvPicPr>
              <p:cNvPr id="35" name="墨迹 34"/>
            </p:nvPicPr>
            <p:blipFill>
              <a:blip/>
            </p:blipFill>
            <p:spPr>
              <a:xfrm>
                <a:off x="6709833" y="1117600"/>
                <a:ext cx="330200" cy="241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6" name="墨迹 35"/>
              <p14:cNvContentPartPr/>
              <p14:nvPr/>
            </p14:nvContentPartPr>
            <p14:xfrm>
              <a:off x="6599766" y="1172633"/>
              <a:ext cx="618066" cy="118533"/>
            </p14:xfrm>
          </p:contentPart>
        </mc:Choice>
        <mc:Fallback xmlns="">
          <p:pic>
            <p:nvPicPr>
              <p:cNvPr id="36" name="墨迹 35"/>
            </p:nvPicPr>
            <p:blipFill>
              <a:blip/>
            </p:blipFill>
            <p:spPr>
              <a:xfrm>
                <a:off x="6599766" y="1172633"/>
                <a:ext cx="618066" cy="118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37" name="墨迹 36"/>
              <p14:cNvContentPartPr/>
              <p14:nvPr/>
            </p14:nvContentPartPr>
            <p14:xfrm>
              <a:off x="6722533" y="1339850"/>
              <a:ext cx="258234" cy="44450"/>
            </p14:xfrm>
          </p:contentPart>
        </mc:Choice>
        <mc:Fallback xmlns="">
          <p:pic>
            <p:nvPicPr>
              <p:cNvPr id="37" name="墨迹 36"/>
            </p:nvPicPr>
            <p:blipFill>
              <a:blip/>
            </p:blipFill>
            <p:spPr>
              <a:xfrm>
                <a:off x="6722533" y="1339850"/>
                <a:ext cx="258234" cy="444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8" name="墨迹 37"/>
              <p14:cNvContentPartPr/>
              <p14:nvPr/>
            </p14:nvContentPartPr>
            <p14:xfrm>
              <a:off x="6790266" y="723900"/>
              <a:ext cx="93134" cy="863600"/>
            </p14:xfrm>
          </p:contentPart>
        </mc:Choice>
        <mc:Fallback xmlns="">
          <p:pic>
            <p:nvPicPr>
              <p:cNvPr id="38" name="墨迹 37"/>
            </p:nvPicPr>
            <p:blipFill>
              <a:blip/>
            </p:blipFill>
            <p:spPr>
              <a:xfrm>
                <a:off x="6790266" y="723900"/>
                <a:ext cx="93134" cy="863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39" name="墨迹 38"/>
              <p14:cNvContentPartPr/>
              <p14:nvPr/>
            </p14:nvContentPartPr>
            <p14:xfrm>
              <a:off x="910166" y="5905500"/>
              <a:ext cx="16934" cy="478366"/>
            </p14:xfrm>
          </p:contentPart>
        </mc:Choice>
        <mc:Fallback xmlns="">
          <p:pic>
            <p:nvPicPr>
              <p:cNvPr id="39" name="墨迹 38"/>
            </p:nvPicPr>
            <p:blipFill>
              <a:blip/>
            </p:blipFill>
            <p:spPr>
              <a:xfrm>
                <a:off x="910166" y="5905500"/>
                <a:ext cx="16934" cy="4783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0" name="墨迹 39"/>
              <p14:cNvContentPartPr/>
              <p14:nvPr/>
            </p14:nvContentPartPr>
            <p14:xfrm>
              <a:off x="918633" y="5833533"/>
              <a:ext cx="541867" cy="571500"/>
            </p14:xfrm>
          </p:contentPart>
        </mc:Choice>
        <mc:Fallback xmlns="">
          <p:pic>
            <p:nvPicPr>
              <p:cNvPr id="40" name="墨迹 39"/>
            </p:nvPicPr>
            <p:blipFill>
              <a:blip/>
            </p:blipFill>
            <p:spPr>
              <a:xfrm>
                <a:off x="918633" y="5833533"/>
                <a:ext cx="541867" cy="571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41" name="墨迹 40"/>
              <p14:cNvContentPartPr/>
              <p14:nvPr/>
            </p14:nvContentPartPr>
            <p14:xfrm>
              <a:off x="1062566" y="5973233"/>
              <a:ext cx="143934" cy="50800"/>
            </p14:xfrm>
          </p:contentPart>
        </mc:Choice>
        <mc:Fallback xmlns="">
          <p:pic>
            <p:nvPicPr>
              <p:cNvPr id="41" name="墨迹 40"/>
            </p:nvPicPr>
            <p:blipFill>
              <a:blip/>
            </p:blipFill>
            <p:spPr>
              <a:xfrm>
                <a:off x="1062566" y="5973233"/>
                <a:ext cx="143934" cy="50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2" name="墨迹 41"/>
              <p14:cNvContentPartPr/>
              <p14:nvPr/>
            </p14:nvContentPartPr>
            <p14:xfrm>
              <a:off x="1083733" y="6057900"/>
              <a:ext cx="8467" cy="203200"/>
            </p14:xfrm>
          </p:contentPart>
        </mc:Choice>
        <mc:Fallback xmlns="">
          <p:pic>
            <p:nvPicPr>
              <p:cNvPr id="42" name="墨迹 41"/>
            </p:nvPicPr>
            <p:blipFill>
              <a:blip/>
            </p:blipFill>
            <p:spPr>
              <a:xfrm>
                <a:off x="1083733" y="6057900"/>
                <a:ext cx="8467" cy="203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43" name="墨迹 42"/>
              <p14:cNvContentPartPr/>
              <p14:nvPr/>
            </p14:nvContentPartPr>
            <p14:xfrm>
              <a:off x="1058333" y="6091766"/>
              <a:ext cx="173567" cy="160866"/>
            </p14:xfrm>
          </p:contentPart>
        </mc:Choice>
        <mc:Fallback xmlns="">
          <p:pic>
            <p:nvPicPr>
              <p:cNvPr id="43" name="墨迹 42"/>
            </p:nvPicPr>
            <p:blipFill>
              <a:blip/>
            </p:blipFill>
            <p:spPr>
              <a:xfrm>
                <a:off x="1058333" y="6091766"/>
                <a:ext cx="173567" cy="160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4" name="墨迹 43"/>
              <p14:cNvContentPartPr/>
              <p14:nvPr/>
            </p14:nvContentPartPr>
            <p14:xfrm>
              <a:off x="1714500" y="5786966"/>
              <a:ext cx="35983" cy="137584"/>
            </p14:xfrm>
          </p:contentPart>
        </mc:Choice>
        <mc:Fallback xmlns="">
          <p:pic>
            <p:nvPicPr>
              <p:cNvPr id="44" name="墨迹 43"/>
            </p:nvPicPr>
            <p:blipFill>
              <a:blip/>
            </p:blipFill>
            <p:spPr>
              <a:xfrm>
                <a:off x="1714500" y="5786966"/>
                <a:ext cx="35983" cy="1375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45" name="墨迹 44"/>
              <p14:cNvContentPartPr/>
              <p14:nvPr/>
            </p14:nvContentPartPr>
            <p14:xfrm>
              <a:off x="1854200" y="5786966"/>
              <a:ext cx="4233" cy="116416"/>
            </p14:xfrm>
          </p:contentPart>
        </mc:Choice>
        <mc:Fallback xmlns="">
          <p:pic>
            <p:nvPicPr>
              <p:cNvPr id="45" name="墨迹 44"/>
            </p:nvPicPr>
            <p:blipFill>
              <a:blip/>
            </p:blipFill>
            <p:spPr>
              <a:xfrm>
                <a:off x="1854200" y="5786966"/>
                <a:ext cx="4233" cy="1164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6" name="墨迹 45"/>
              <p14:cNvContentPartPr/>
              <p14:nvPr/>
            </p14:nvContentPartPr>
            <p14:xfrm>
              <a:off x="1968500" y="5744633"/>
              <a:ext cx="105833" cy="160867"/>
            </p14:xfrm>
          </p:contentPart>
        </mc:Choice>
        <mc:Fallback xmlns="">
          <p:pic>
            <p:nvPicPr>
              <p:cNvPr id="46" name="墨迹 45"/>
            </p:nvPicPr>
            <p:blipFill>
              <a:blip/>
            </p:blipFill>
            <p:spPr>
              <a:xfrm>
                <a:off x="1968500" y="5744633"/>
                <a:ext cx="105833" cy="160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47" name="墨迹 46"/>
              <p14:cNvContentPartPr/>
              <p14:nvPr/>
            </p14:nvContentPartPr>
            <p14:xfrm>
              <a:off x="1612900" y="5939366"/>
              <a:ext cx="59266" cy="203200"/>
            </p14:xfrm>
          </p:contentPart>
        </mc:Choice>
        <mc:Fallback xmlns="">
          <p:pic>
            <p:nvPicPr>
              <p:cNvPr id="47" name="墨迹 46"/>
            </p:nvPicPr>
            <p:blipFill>
              <a:blip/>
            </p:blipFill>
            <p:spPr>
              <a:xfrm>
                <a:off x="1612900" y="5939366"/>
                <a:ext cx="59266" cy="203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8" name="墨迹 47"/>
              <p14:cNvContentPartPr/>
              <p14:nvPr/>
            </p14:nvContentPartPr>
            <p14:xfrm>
              <a:off x="1651000" y="5922433"/>
              <a:ext cx="452966" cy="93134"/>
            </p14:xfrm>
          </p:contentPart>
        </mc:Choice>
        <mc:Fallback xmlns="">
          <p:pic>
            <p:nvPicPr>
              <p:cNvPr id="48" name="墨迹 47"/>
            </p:nvPicPr>
            <p:blipFill>
              <a:blip/>
            </p:blipFill>
            <p:spPr>
              <a:xfrm>
                <a:off x="1651000" y="5922433"/>
                <a:ext cx="452966" cy="931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49" name="墨迹 48"/>
              <p14:cNvContentPartPr/>
              <p14:nvPr/>
            </p14:nvContentPartPr>
            <p14:xfrm>
              <a:off x="1790700" y="6096000"/>
              <a:ext cx="186266" cy="385233"/>
            </p14:xfrm>
          </p:contentPart>
        </mc:Choice>
        <mc:Fallback xmlns="">
          <p:pic>
            <p:nvPicPr>
              <p:cNvPr id="49" name="墨迹 48"/>
            </p:nvPicPr>
            <p:blipFill>
              <a:blip/>
            </p:blipFill>
            <p:spPr>
              <a:xfrm>
                <a:off x="1790700" y="6096000"/>
                <a:ext cx="186266" cy="3852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50" name="墨迹 49"/>
              <p14:cNvContentPartPr/>
              <p14:nvPr/>
            </p14:nvContentPartPr>
            <p14:xfrm>
              <a:off x="1659466" y="6218766"/>
              <a:ext cx="508000" cy="97366"/>
            </p14:xfrm>
          </p:contentPart>
        </mc:Choice>
        <mc:Fallback xmlns="">
          <p:pic>
            <p:nvPicPr>
              <p:cNvPr id="50" name="墨迹 49"/>
            </p:nvPicPr>
            <p:blipFill>
              <a:blip/>
            </p:blipFill>
            <p:spPr>
              <a:xfrm>
                <a:off x="1659466" y="6218766"/>
                <a:ext cx="508000" cy="973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51" name="墨迹 50"/>
              <p14:cNvContentPartPr/>
              <p14:nvPr/>
            </p14:nvContentPartPr>
            <p14:xfrm>
              <a:off x="579966" y="5452533"/>
              <a:ext cx="173567" cy="25400"/>
            </p14:xfrm>
          </p:contentPart>
        </mc:Choice>
        <mc:Fallback xmlns="">
          <p:pic>
            <p:nvPicPr>
              <p:cNvPr id="51" name="墨迹 50"/>
            </p:nvPicPr>
            <p:blipFill>
              <a:blip/>
            </p:blipFill>
            <p:spPr>
              <a:xfrm>
                <a:off x="579966" y="5452533"/>
                <a:ext cx="173567" cy="25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2" name="墨迹 51"/>
              <p14:cNvContentPartPr/>
              <p14:nvPr/>
            </p14:nvContentPartPr>
            <p14:xfrm>
              <a:off x="681566" y="5384800"/>
              <a:ext cx="224367" cy="211666"/>
            </p14:xfrm>
          </p:contentPart>
        </mc:Choice>
        <mc:Fallback xmlns="">
          <p:pic>
            <p:nvPicPr>
              <p:cNvPr id="52" name="墨迹 51"/>
            </p:nvPicPr>
            <p:blipFill>
              <a:blip/>
            </p:blipFill>
            <p:spPr>
              <a:xfrm>
                <a:off x="681566" y="5384800"/>
                <a:ext cx="224367" cy="2116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53" name="墨迹 52"/>
              <p14:cNvContentPartPr/>
              <p14:nvPr/>
            </p14:nvContentPartPr>
            <p14:xfrm>
              <a:off x="791633" y="5300133"/>
              <a:ext cx="114300" cy="67734"/>
            </p14:xfrm>
          </p:contentPart>
        </mc:Choice>
        <mc:Fallback xmlns="">
          <p:pic>
            <p:nvPicPr>
              <p:cNvPr id="53" name="墨迹 52"/>
            </p:nvPicPr>
            <p:blipFill>
              <a:blip/>
            </p:blipFill>
            <p:spPr>
              <a:xfrm>
                <a:off x="791633" y="5300133"/>
                <a:ext cx="114300" cy="677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4" name="墨迹 53"/>
              <p14:cNvContentPartPr/>
              <p14:nvPr/>
            </p14:nvContentPartPr>
            <p14:xfrm>
              <a:off x="939800" y="5405966"/>
              <a:ext cx="118533" cy="152400"/>
            </p14:xfrm>
          </p:contentPart>
        </mc:Choice>
        <mc:Fallback xmlns="">
          <p:pic>
            <p:nvPicPr>
              <p:cNvPr id="54" name="墨迹 53"/>
            </p:nvPicPr>
            <p:blipFill>
              <a:blip/>
            </p:blipFill>
            <p:spPr>
              <a:xfrm>
                <a:off x="939800" y="5405966"/>
                <a:ext cx="118533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55" name="墨迹 54"/>
              <p14:cNvContentPartPr/>
              <p14:nvPr/>
            </p14:nvContentPartPr>
            <p14:xfrm>
              <a:off x="1090083" y="5405966"/>
              <a:ext cx="146050" cy="342900"/>
            </p14:xfrm>
          </p:contentPart>
        </mc:Choice>
        <mc:Fallback xmlns="">
          <p:pic>
            <p:nvPicPr>
              <p:cNvPr id="55" name="墨迹 54"/>
            </p:nvPicPr>
            <p:blipFill>
              <a:blip/>
            </p:blipFill>
            <p:spPr>
              <a:xfrm>
                <a:off x="1090083" y="5405966"/>
                <a:ext cx="146050" cy="342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6" name="墨迹 55"/>
              <p14:cNvContentPartPr/>
              <p14:nvPr/>
            </p14:nvContentPartPr>
            <p14:xfrm>
              <a:off x="1519766" y="5380566"/>
              <a:ext cx="88900" cy="133350"/>
            </p14:xfrm>
          </p:contentPart>
        </mc:Choice>
        <mc:Fallback xmlns="">
          <p:pic>
            <p:nvPicPr>
              <p:cNvPr id="56" name="墨迹 55"/>
            </p:nvPicPr>
            <p:blipFill>
              <a:blip/>
            </p:blipFill>
            <p:spPr>
              <a:xfrm>
                <a:off x="1519766" y="5380566"/>
                <a:ext cx="88900" cy="1333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57" name="墨迹 56"/>
              <p14:cNvContentPartPr/>
              <p14:nvPr/>
            </p14:nvContentPartPr>
            <p14:xfrm>
              <a:off x="1485900" y="5355166"/>
              <a:ext cx="127000" cy="169334"/>
            </p14:xfrm>
          </p:contentPart>
        </mc:Choice>
        <mc:Fallback xmlns="">
          <p:pic>
            <p:nvPicPr>
              <p:cNvPr id="57" name="墨迹 56"/>
            </p:nvPicPr>
            <p:blipFill>
              <a:blip/>
            </p:blipFill>
            <p:spPr>
              <a:xfrm>
                <a:off x="1485900" y="5355166"/>
                <a:ext cx="127000" cy="1693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8" name="墨迹 57"/>
              <p14:cNvContentPartPr/>
              <p14:nvPr/>
            </p14:nvContentPartPr>
            <p14:xfrm>
              <a:off x="1676400" y="5350933"/>
              <a:ext cx="127000" cy="160867"/>
            </p14:xfrm>
          </p:contentPart>
        </mc:Choice>
        <mc:Fallback xmlns="">
          <p:pic>
            <p:nvPicPr>
              <p:cNvPr id="58" name="墨迹 57"/>
            </p:nvPicPr>
            <p:blipFill>
              <a:blip/>
            </p:blipFill>
            <p:spPr>
              <a:xfrm>
                <a:off x="1676400" y="5350933"/>
                <a:ext cx="127000" cy="160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59" name="墨迹 58"/>
              <p14:cNvContentPartPr/>
              <p14:nvPr/>
            </p14:nvContentPartPr>
            <p14:xfrm>
              <a:off x="1862666" y="5308600"/>
              <a:ext cx="118534" cy="173566"/>
            </p14:xfrm>
          </p:contentPart>
        </mc:Choice>
        <mc:Fallback xmlns="">
          <p:pic>
            <p:nvPicPr>
              <p:cNvPr id="59" name="墨迹 58"/>
            </p:nvPicPr>
            <p:blipFill>
              <a:blip/>
            </p:blipFill>
            <p:spPr>
              <a:xfrm>
                <a:off x="1862666" y="5308600"/>
                <a:ext cx="118534" cy="1735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60" name="墨迹 59"/>
              <p14:cNvContentPartPr/>
              <p14:nvPr/>
            </p14:nvContentPartPr>
            <p14:xfrm>
              <a:off x="1879600" y="5213350"/>
              <a:ext cx="86783" cy="48683"/>
            </p14:xfrm>
          </p:contentPart>
        </mc:Choice>
        <mc:Fallback xmlns="">
          <p:pic>
            <p:nvPicPr>
              <p:cNvPr id="60" name="墨迹 59"/>
            </p:nvPicPr>
            <p:blipFill>
              <a:blip/>
            </p:blipFill>
            <p:spPr>
              <a:xfrm>
                <a:off x="1879600" y="5213350"/>
                <a:ext cx="86783" cy="48683"/>
              </a:xfrm>
              <a:prstGeom prst="rect"/>
            </p:spPr>
          </p:pic>
        </mc:Fallback>
      </mc:AlternateContent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830" y="765810"/>
            <a:ext cx="8539480" cy="531368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099310" y="1064260"/>
            <a:ext cx="34899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rgbClr val="C00000"/>
                </a:solidFill>
                <a:latin typeface="Times New Roman" charset="0"/>
                <a:cs typeface="Times New Roman" charset="0"/>
              </a:rPr>
              <a:t>to know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墨迹 3"/>
              <p14:cNvContentPartPr/>
              <p14:nvPr/>
            </p14:nvContentPartPr>
            <p14:xfrm>
              <a:off x="664633" y="774700"/>
              <a:ext cx="131233" cy="169333"/>
            </p14:xfrm>
          </p:contentPart>
        </mc:Choice>
        <mc:Fallback xmlns="">
          <p:pic>
            <p:nvPicPr>
              <p:cNvPr id="4" name="墨迹 3"/>
            </p:nvPicPr>
            <p:blipFill>
              <a:blip/>
            </p:blipFill>
            <p:spPr>
              <a:xfrm>
                <a:off x="664633" y="774700"/>
                <a:ext cx="131233" cy="1693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墨迹 4"/>
              <p14:cNvContentPartPr/>
              <p14:nvPr/>
            </p14:nvContentPartPr>
            <p14:xfrm>
              <a:off x="829733" y="774700"/>
              <a:ext cx="150283" cy="156633"/>
            </p14:xfrm>
          </p:contentPart>
        </mc:Choice>
        <mc:Fallback xmlns="">
          <p:pic>
            <p:nvPicPr>
              <p:cNvPr id="5" name="墨迹 4"/>
            </p:nvPicPr>
            <p:blipFill>
              <a:blip/>
            </p:blipFill>
            <p:spPr>
              <a:xfrm>
                <a:off x="829733" y="774700"/>
                <a:ext cx="150283" cy="1566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墨迹 5"/>
              <p14:cNvContentPartPr/>
              <p14:nvPr/>
            </p14:nvContentPartPr>
            <p14:xfrm>
              <a:off x="1011766" y="753533"/>
              <a:ext cx="101600" cy="173567"/>
            </p14:xfrm>
          </p:contentPart>
        </mc:Choice>
        <mc:Fallback xmlns="">
          <p:pic>
            <p:nvPicPr>
              <p:cNvPr id="6" name="墨迹 5"/>
            </p:nvPicPr>
            <p:blipFill>
              <a:blip/>
            </p:blipFill>
            <p:spPr>
              <a:xfrm>
                <a:off x="1011766" y="753533"/>
                <a:ext cx="101600" cy="173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墨迹 6"/>
              <p14:cNvContentPartPr/>
              <p14:nvPr/>
            </p14:nvContentPartPr>
            <p14:xfrm>
              <a:off x="795866" y="639233"/>
              <a:ext cx="99484" cy="91017"/>
            </p14:xfrm>
          </p:contentPart>
        </mc:Choice>
        <mc:Fallback xmlns="">
          <p:pic>
            <p:nvPicPr>
              <p:cNvPr id="7" name="墨迹 6"/>
            </p:nvPicPr>
            <p:blipFill>
              <a:blip/>
            </p:blipFill>
            <p:spPr>
              <a:xfrm>
                <a:off x="795866" y="639233"/>
                <a:ext cx="99484" cy="910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墨迹 7"/>
              <p14:cNvContentPartPr/>
              <p14:nvPr/>
            </p14:nvContentPartPr>
            <p14:xfrm>
              <a:off x="1460500" y="833966"/>
              <a:ext cx="97366" cy="135467"/>
            </p14:xfrm>
          </p:contentPart>
        </mc:Choice>
        <mc:Fallback xmlns="">
          <p:pic>
            <p:nvPicPr>
              <p:cNvPr id="8" name="墨迹 7"/>
            </p:nvPicPr>
            <p:blipFill>
              <a:blip/>
            </p:blipFill>
            <p:spPr>
              <a:xfrm>
                <a:off x="1460500" y="833966"/>
                <a:ext cx="97366" cy="135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墨迹 8"/>
              <p14:cNvContentPartPr/>
              <p14:nvPr/>
            </p14:nvContentPartPr>
            <p14:xfrm>
              <a:off x="1608666" y="749300"/>
              <a:ext cx="97367" cy="228600"/>
            </p14:xfrm>
          </p:contentPart>
        </mc:Choice>
        <mc:Fallback xmlns="">
          <p:pic>
            <p:nvPicPr>
              <p:cNvPr id="9" name="墨迹 8"/>
            </p:nvPicPr>
            <p:blipFill>
              <a:blip/>
            </p:blipFill>
            <p:spPr>
              <a:xfrm>
                <a:off x="1608666" y="749300"/>
                <a:ext cx="97367" cy="228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" name="墨迹 9"/>
              <p14:cNvContentPartPr/>
              <p14:nvPr/>
            </p14:nvContentPartPr>
            <p14:xfrm>
              <a:off x="1807633" y="829733"/>
              <a:ext cx="4233" cy="148167"/>
            </p14:xfrm>
          </p:contentPart>
        </mc:Choice>
        <mc:Fallback xmlns="">
          <p:pic>
            <p:nvPicPr>
              <p:cNvPr id="10" name="墨迹 9"/>
            </p:nvPicPr>
            <p:blipFill>
              <a:blip/>
            </p:blipFill>
            <p:spPr>
              <a:xfrm>
                <a:off x="1807633" y="829733"/>
                <a:ext cx="4233" cy="148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墨迹 10"/>
              <p14:cNvContentPartPr/>
              <p14:nvPr/>
            </p14:nvContentPartPr>
            <p14:xfrm>
              <a:off x="1811866" y="745066"/>
              <a:ext cx="4234" cy="360"/>
            </p14:xfrm>
          </p:contentPart>
        </mc:Choice>
        <mc:Fallback xmlns="">
          <p:pic>
            <p:nvPicPr>
              <p:cNvPr id="11" name="墨迹 10"/>
            </p:nvPicPr>
            <p:blipFill>
              <a:blip/>
            </p:blipFill>
            <p:spPr>
              <a:xfrm>
                <a:off x="1811866" y="745066"/>
                <a:ext cx="4234" cy="36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墨迹 11"/>
              <p14:cNvContentPartPr/>
              <p14:nvPr/>
            </p14:nvContentPartPr>
            <p14:xfrm>
              <a:off x="2527300" y="1452033"/>
              <a:ext cx="571500" cy="50800"/>
            </p14:xfrm>
          </p:contentPart>
        </mc:Choice>
        <mc:Fallback xmlns="">
          <p:pic>
            <p:nvPicPr>
              <p:cNvPr id="12" name="墨迹 11"/>
            </p:nvPicPr>
            <p:blipFill>
              <a:blip/>
            </p:blipFill>
            <p:spPr>
              <a:xfrm>
                <a:off x="2527300" y="1452033"/>
                <a:ext cx="571500" cy="50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墨迹 12"/>
              <p14:cNvContentPartPr/>
              <p14:nvPr/>
            </p14:nvContentPartPr>
            <p14:xfrm>
              <a:off x="3670300" y="1219200"/>
              <a:ext cx="152400" cy="228600"/>
            </p14:xfrm>
          </p:contentPart>
        </mc:Choice>
        <mc:Fallback xmlns="">
          <p:pic>
            <p:nvPicPr>
              <p:cNvPr id="13" name="墨迹 12"/>
            </p:nvPicPr>
            <p:blipFill>
              <a:blip/>
            </p:blipFill>
            <p:spPr>
              <a:xfrm>
                <a:off x="3670300" y="1219200"/>
                <a:ext cx="152400" cy="228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墨迹 13"/>
              <p14:cNvContentPartPr/>
              <p14:nvPr/>
            </p14:nvContentPartPr>
            <p14:xfrm>
              <a:off x="3869266" y="1282700"/>
              <a:ext cx="127000" cy="12700"/>
            </p14:xfrm>
          </p:contentPart>
        </mc:Choice>
        <mc:Fallback xmlns="">
          <p:pic>
            <p:nvPicPr>
              <p:cNvPr id="14" name="墨迹 13"/>
            </p:nvPicPr>
            <p:blipFill>
              <a:blip/>
            </p:blipFill>
            <p:spPr>
              <a:xfrm>
                <a:off x="3869266" y="1282700"/>
                <a:ext cx="127000" cy="12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5" name="墨迹 14"/>
              <p14:cNvContentPartPr/>
              <p14:nvPr/>
            </p14:nvContentPartPr>
            <p14:xfrm>
              <a:off x="3915833" y="1176866"/>
              <a:ext cx="69850" cy="254000"/>
            </p14:xfrm>
          </p:contentPart>
        </mc:Choice>
        <mc:Fallback xmlns="">
          <p:pic>
            <p:nvPicPr>
              <p:cNvPr id="15" name="墨迹 14"/>
            </p:nvPicPr>
            <p:blipFill>
              <a:blip/>
            </p:blipFill>
            <p:spPr>
              <a:xfrm>
                <a:off x="3915833" y="1176866"/>
                <a:ext cx="69850" cy="254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" name="墨迹 15"/>
              <p14:cNvContentPartPr/>
              <p14:nvPr/>
            </p14:nvContentPartPr>
            <p14:xfrm>
              <a:off x="4085166" y="1428750"/>
              <a:ext cx="4234" cy="2116"/>
            </p14:xfrm>
          </p:contentPart>
        </mc:Choice>
        <mc:Fallback xmlns="">
          <p:pic>
            <p:nvPicPr>
              <p:cNvPr id="16" name="墨迹 15"/>
            </p:nvPicPr>
            <p:blipFill>
              <a:blip/>
            </p:blipFill>
            <p:spPr>
              <a:xfrm>
                <a:off x="4085166" y="1428750"/>
                <a:ext cx="4234" cy="211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墨迹 16"/>
              <p14:cNvContentPartPr/>
              <p14:nvPr/>
            </p14:nvContentPartPr>
            <p14:xfrm>
              <a:off x="4250266" y="1293283"/>
              <a:ext cx="198967" cy="19050"/>
            </p14:xfrm>
          </p:contentPart>
        </mc:Choice>
        <mc:Fallback xmlns="">
          <p:pic>
            <p:nvPicPr>
              <p:cNvPr id="17" name="墨迹 16"/>
            </p:nvPicPr>
            <p:blipFill>
              <a:blip/>
            </p:blipFill>
            <p:spPr>
              <a:xfrm>
                <a:off x="4250266" y="1293283"/>
                <a:ext cx="198967" cy="190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8" name="墨迹 17"/>
              <p14:cNvContentPartPr/>
              <p14:nvPr/>
            </p14:nvContentPartPr>
            <p14:xfrm>
              <a:off x="4351866" y="1236133"/>
              <a:ext cx="4234" cy="186267"/>
            </p14:xfrm>
          </p:contentPart>
        </mc:Choice>
        <mc:Fallback xmlns="">
          <p:pic>
            <p:nvPicPr>
              <p:cNvPr id="18" name="墨迹 17"/>
            </p:nvPicPr>
            <p:blipFill>
              <a:blip/>
            </p:blipFill>
            <p:spPr>
              <a:xfrm>
                <a:off x="4351866" y="1236133"/>
                <a:ext cx="4234" cy="186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9" name="墨迹 18"/>
              <p14:cNvContentPartPr/>
              <p14:nvPr/>
            </p14:nvContentPartPr>
            <p14:xfrm>
              <a:off x="4567766" y="1227666"/>
              <a:ext cx="122767" cy="198967"/>
            </p14:xfrm>
          </p:contentPart>
        </mc:Choice>
        <mc:Fallback xmlns="">
          <p:pic>
            <p:nvPicPr>
              <p:cNvPr id="19" name="墨迹 18"/>
            </p:nvPicPr>
            <p:blipFill>
              <a:blip/>
            </p:blipFill>
            <p:spPr>
              <a:xfrm>
                <a:off x="4567766" y="1227666"/>
                <a:ext cx="122767" cy="1989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" name="墨迹 19"/>
              <p14:cNvContentPartPr/>
              <p14:nvPr/>
            </p14:nvContentPartPr>
            <p14:xfrm>
              <a:off x="4766733" y="1096433"/>
              <a:ext cx="71967" cy="330200"/>
            </p14:xfrm>
          </p:contentPart>
        </mc:Choice>
        <mc:Fallback xmlns="">
          <p:pic>
            <p:nvPicPr>
              <p:cNvPr id="20" name="墨迹 19"/>
            </p:nvPicPr>
            <p:blipFill>
              <a:blip/>
            </p:blipFill>
            <p:spPr>
              <a:xfrm>
                <a:off x="4766733" y="1096433"/>
                <a:ext cx="71967" cy="3302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1" name="墨迹 20"/>
              <p14:cNvContentPartPr/>
              <p14:nvPr/>
            </p14:nvContentPartPr>
            <p14:xfrm>
              <a:off x="4758266" y="1244600"/>
              <a:ext cx="122767" cy="182033"/>
            </p14:xfrm>
          </p:contentPart>
        </mc:Choice>
        <mc:Fallback xmlns="">
          <p:pic>
            <p:nvPicPr>
              <p:cNvPr id="21" name="墨迹 20"/>
            </p:nvPicPr>
            <p:blipFill>
              <a:blip/>
            </p:blipFill>
            <p:spPr>
              <a:xfrm>
                <a:off x="4758266" y="1244600"/>
                <a:ext cx="122767" cy="1820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2" name="墨迹 21"/>
              <p14:cNvContentPartPr/>
              <p14:nvPr/>
            </p14:nvContentPartPr>
            <p14:xfrm>
              <a:off x="4978400" y="1397000"/>
              <a:ext cx="12700" cy="25400"/>
            </p14:xfrm>
          </p:contentPart>
        </mc:Choice>
        <mc:Fallback xmlns="">
          <p:pic>
            <p:nvPicPr>
              <p:cNvPr id="22" name="墨迹 21"/>
            </p:nvPicPr>
            <p:blipFill>
              <a:blip/>
            </p:blipFill>
            <p:spPr>
              <a:xfrm>
                <a:off x="4978400" y="1397000"/>
                <a:ext cx="12700" cy="25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3" name="墨迹 22"/>
              <p14:cNvContentPartPr/>
              <p14:nvPr/>
            </p14:nvContentPartPr>
            <p14:xfrm>
              <a:off x="5109633" y="1138766"/>
              <a:ext cx="143933" cy="410634"/>
            </p14:xfrm>
          </p:contentPart>
        </mc:Choice>
        <mc:Fallback xmlns="">
          <p:pic>
            <p:nvPicPr>
              <p:cNvPr id="23" name="墨迹 22"/>
            </p:nvPicPr>
            <p:blipFill>
              <a:blip/>
            </p:blipFill>
            <p:spPr>
              <a:xfrm>
                <a:off x="5109633" y="1138766"/>
                <a:ext cx="143933" cy="410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4" name="墨迹 23"/>
              <p14:cNvContentPartPr/>
              <p14:nvPr/>
            </p14:nvContentPartPr>
            <p14:xfrm>
              <a:off x="5308600" y="1253066"/>
              <a:ext cx="131233" cy="177800"/>
            </p14:xfrm>
          </p:contentPart>
        </mc:Choice>
        <mc:Fallback xmlns="">
          <p:pic>
            <p:nvPicPr>
              <p:cNvPr id="24" name="墨迹 23"/>
            </p:nvPicPr>
            <p:blipFill>
              <a:blip/>
            </p:blipFill>
            <p:spPr>
              <a:xfrm>
                <a:off x="5308600" y="1253066"/>
                <a:ext cx="131233" cy="1778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5" name="墨迹 24"/>
              <p14:cNvContentPartPr/>
              <p14:nvPr/>
            </p14:nvContentPartPr>
            <p14:xfrm>
              <a:off x="5545666" y="1189566"/>
              <a:ext cx="86784" cy="241300"/>
            </p14:xfrm>
          </p:contentPart>
        </mc:Choice>
        <mc:Fallback xmlns="">
          <p:pic>
            <p:nvPicPr>
              <p:cNvPr id="25" name="墨迹 24"/>
            </p:nvPicPr>
            <p:blipFill>
              <a:blip/>
            </p:blipFill>
            <p:spPr>
              <a:xfrm>
                <a:off x="5545666" y="1189566"/>
                <a:ext cx="86784" cy="2413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6" name="墨迹 25"/>
              <p14:cNvContentPartPr/>
              <p14:nvPr/>
            </p14:nvContentPartPr>
            <p14:xfrm>
              <a:off x="5482166" y="1253066"/>
              <a:ext cx="224366" cy="46567"/>
            </p14:xfrm>
          </p:contentPart>
        </mc:Choice>
        <mc:Fallback xmlns="">
          <p:pic>
            <p:nvPicPr>
              <p:cNvPr id="26" name="墨迹 25"/>
            </p:nvPicPr>
            <p:blipFill>
              <a:blip/>
            </p:blipFill>
            <p:spPr>
              <a:xfrm>
                <a:off x="5482166" y="1253066"/>
                <a:ext cx="224366" cy="46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7" name="墨迹 26"/>
              <p14:cNvContentPartPr/>
              <p14:nvPr/>
            </p14:nvContentPartPr>
            <p14:xfrm>
              <a:off x="5719233" y="1143000"/>
              <a:ext cx="135467" cy="287866"/>
            </p14:xfrm>
          </p:contentPart>
        </mc:Choice>
        <mc:Fallback xmlns="">
          <p:pic>
            <p:nvPicPr>
              <p:cNvPr id="27" name="墨迹 26"/>
            </p:nvPicPr>
            <p:blipFill>
              <a:blip/>
            </p:blipFill>
            <p:spPr>
              <a:xfrm>
                <a:off x="5719233" y="1143000"/>
                <a:ext cx="135467" cy="287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8" name="墨迹 27"/>
              <p14:cNvContentPartPr/>
              <p14:nvPr/>
            </p14:nvContentPartPr>
            <p14:xfrm>
              <a:off x="5964766" y="1413933"/>
              <a:ext cx="12700" cy="6350"/>
            </p14:xfrm>
          </p:contentPart>
        </mc:Choice>
        <mc:Fallback xmlns="">
          <p:pic>
            <p:nvPicPr>
              <p:cNvPr id="28" name="墨迹 27"/>
            </p:nvPicPr>
            <p:blipFill>
              <a:blip/>
            </p:blipFill>
            <p:spPr>
              <a:xfrm>
                <a:off x="5964766" y="1413933"/>
                <a:ext cx="12700" cy="63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9" name="墨迹 28"/>
              <p14:cNvContentPartPr/>
              <p14:nvPr/>
            </p14:nvContentPartPr>
            <p14:xfrm>
              <a:off x="2667000" y="3484033"/>
              <a:ext cx="1375833" cy="46567"/>
            </p14:xfrm>
          </p:contentPart>
        </mc:Choice>
        <mc:Fallback xmlns="">
          <p:pic>
            <p:nvPicPr>
              <p:cNvPr id="29" name="墨迹 28"/>
            </p:nvPicPr>
            <p:blipFill>
              <a:blip/>
            </p:blipFill>
            <p:spPr>
              <a:xfrm>
                <a:off x="2667000" y="3484033"/>
                <a:ext cx="1375833" cy="46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0" name="墨迹 29"/>
              <p14:cNvContentPartPr/>
              <p14:nvPr/>
            </p14:nvContentPartPr>
            <p14:xfrm>
              <a:off x="4453466" y="3424766"/>
              <a:ext cx="1267884" cy="84667"/>
            </p14:xfrm>
          </p:contentPart>
        </mc:Choice>
        <mc:Fallback xmlns="">
          <p:pic>
            <p:nvPicPr>
              <p:cNvPr id="30" name="墨迹 29"/>
            </p:nvPicPr>
            <p:blipFill>
              <a:blip/>
            </p:blipFill>
            <p:spPr>
              <a:xfrm>
                <a:off x="4453466" y="3424766"/>
                <a:ext cx="1267884" cy="846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31" name="墨迹 30"/>
              <p14:cNvContentPartPr/>
              <p14:nvPr/>
            </p14:nvContentPartPr>
            <p14:xfrm>
              <a:off x="2480733" y="5295900"/>
              <a:ext cx="1354667" cy="21166"/>
            </p14:xfrm>
          </p:contentPart>
        </mc:Choice>
        <mc:Fallback xmlns="">
          <p:pic>
            <p:nvPicPr>
              <p:cNvPr id="31" name="墨迹 30"/>
            </p:nvPicPr>
            <p:blipFill>
              <a:blip/>
            </p:blipFill>
            <p:spPr>
              <a:xfrm>
                <a:off x="2480733" y="5295900"/>
                <a:ext cx="1354667" cy="211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2" name="墨迹 31"/>
              <p14:cNvContentPartPr/>
              <p14:nvPr/>
            </p14:nvContentPartPr>
            <p14:xfrm>
              <a:off x="4203700" y="5223933"/>
              <a:ext cx="1083733" cy="67734"/>
            </p14:xfrm>
          </p:contentPart>
        </mc:Choice>
        <mc:Fallback xmlns="">
          <p:pic>
            <p:nvPicPr>
              <p:cNvPr id="32" name="墨迹 31"/>
            </p:nvPicPr>
            <p:blipFill>
              <a:blip/>
            </p:blipFill>
            <p:spPr>
              <a:xfrm>
                <a:off x="4203700" y="5223933"/>
                <a:ext cx="1083733" cy="677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33" name="墨迹 32"/>
              <p14:cNvContentPartPr/>
              <p14:nvPr/>
            </p14:nvContentPartPr>
            <p14:xfrm>
              <a:off x="5537200" y="5249333"/>
              <a:ext cx="1447800" cy="29634"/>
            </p14:xfrm>
          </p:contentPart>
        </mc:Choice>
        <mc:Fallback xmlns="">
          <p:pic>
            <p:nvPicPr>
              <p:cNvPr id="33" name="墨迹 32"/>
            </p:nvPicPr>
            <p:blipFill>
              <a:blip/>
            </p:blipFill>
            <p:spPr>
              <a:xfrm>
                <a:off x="5537200" y="5249333"/>
                <a:ext cx="1447800" cy="29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4" name="墨迹 33"/>
              <p14:cNvContentPartPr/>
              <p14:nvPr/>
            </p14:nvContentPartPr>
            <p14:xfrm>
              <a:off x="5020733" y="5228166"/>
              <a:ext cx="241299" cy="198966"/>
            </p14:xfrm>
          </p:contentPart>
        </mc:Choice>
        <mc:Fallback xmlns="">
          <p:pic>
            <p:nvPicPr>
              <p:cNvPr id="34" name="墨迹 33"/>
            </p:nvPicPr>
            <p:blipFill>
              <a:blip/>
            </p:blipFill>
            <p:spPr>
              <a:xfrm>
                <a:off x="5020733" y="5228166"/>
                <a:ext cx="241299" cy="1989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35" name="墨迹 34"/>
              <p14:cNvContentPartPr/>
              <p14:nvPr/>
            </p14:nvContentPartPr>
            <p14:xfrm>
              <a:off x="4775200" y="5566833"/>
              <a:ext cx="397933" cy="309034"/>
            </p14:xfrm>
          </p:contentPart>
        </mc:Choice>
        <mc:Fallback xmlns="">
          <p:pic>
            <p:nvPicPr>
              <p:cNvPr id="35" name="墨迹 34"/>
            </p:nvPicPr>
            <p:blipFill>
              <a:blip/>
            </p:blipFill>
            <p:spPr>
              <a:xfrm>
                <a:off x="4775200" y="5566833"/>
                <a:ext cx="397933" cy="3090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6" name="墨迹 35"/>
              <p14:cNvContentPartPr/>
              <p14:nvPr/>
            </p14:nvContentPartPr>
            <p14:xfrm>
              <a:off x="5257800" y="5626100"/>
              <a:ext cx="131233" cy="182033"/>
            </p14:xfrm>
          </p:contentPart>
        </mc:Choice>
        <mc:Fallback xmlns="">
          <p:pic>
            <p:nvPicPr>
              <p:cNvPr id="36" name="墨迹 35"/>
            </p:nvPicPr>
            <p:blipFill>
              <a:blip/>
            </p:blipFill>
            <p:spPr>
              <a:xfrm>
                <a:off x="5257800" y="5626100"/>
                <a:ext cx="131233" cy="1820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37" name="墨迹 36"/>
              <p14:cNvContentPartPr/>
              <p14:nvPr/>
            </p14:nvContentPartPr>
            <p14:xfrm>
              <a:off x="5346700" y="5507566"/>
              <a:ext cx="228600" cy="465666"/>
            </p14:xfrm>
          </p:contentPart>
        </mc:Choice>
        <mc:Fallback xmlns="">
          <p:pic>
            <p:nvPicPr>
              <p:cNvPr id="37" name="墨迹 36"/>
            </p:nvPicPr>
            <p:blipFill>
              <a:blip/>
            </p:blipFill>
            <p:spPr>
              <a:xfrm>
                <a:off x="5346700" y="5507566"/>
                <a:ext cx="228600" cy="4656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8" name="墨迹 37"/>
              <p14:cNvContentPartPr/>
              <p14:nvPr/>
            </p14:nvContentPartPr>
            <p14:xfrm>
              <a:off x="5668433" y="5596466"/>
              <a:ext cx="112184" cy="228600"/>
            </p14:xfrm>
          </p:contentPart>
        </mc:Choice>
        <mc:Fallback xmlns="">
          <p:pic>
            <p:nvPicPr>
              <p:cNvPr id="38" name="墨迹 37"/>
            </p:nvPicPr>
            <p:blipFill>
              <a:blip/>
            </p:blipFill>
            <p:spPr>
              <a:xfrm>
                <a:off x="5668433" y="5596466"/>
                <a:ext cx="112184" cy="228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39" name="墨迹 38"/>
              <p14:cNvContentPartPr/>
              <p14:nvPr/>
            </p14:nvContentPartPr>
            <p14:xfrm>
              <a:off x="5592233" y="5666316"/>
              <a:ext cx="158750" cy="19050"/>
            </p14:xfrm>
          </p:contentPart>
        </mc:Choice>
        <mc:Fallback xmlns="">
          <p:pic>
            <p:nvPicPr>
              <p:cNvPr id="39" name="墨迹 38"/>
            </p:nvPicPr>
            <p:blipFill>
              <a:blip/>
            </p:blipFill>
            <p:spPr>
              <a:xfrm>
                <a:off x="5592233" y="5666316"/>
                <a:ext cx="158750" cy="190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0" name="墨迹 39"/>
              <p14:cNvContentPartPr/>
              <p14:nvPr/>
            </p14:nvContentPartPr>
            <p14:xfrm>
              <a:off x="5820833" y="5626100"/>
              <a:ext cx="127000" cy="194733"/>
            </p14:xfrm>
          </p:contentPart>
        </mc:Choice>
        <mc:Fallback xmlns="">
          <p:pic>
            <p:nvPicPr>
              <p:cNvPr id="40" name="墨迹 39"/>
            </p:nvPicPr>
            <p:blipFill>
              <a:blip/>
            </p:blipFill>
            <p:spPr>
              <a:xfrm>
                <a:off x="5820833" y="5626100"/>
                <a:ext cx="127000" cy="1947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41" name="墨迹 40"/>
              <p14:cNvContentPartPr/>
              <p14:nvPr/>
            </p14:nvContentPartPr>
            <p14:xfrm>
              <a:off x="6011333" y="5626100"/>
              <a:ext cx="122767" cy="152400"/>
            </p14:xfrm>
          </p:contentPart>
        </mc:Choice>
        <mc:Fallback xmlns="">
          <p:pic>
            <p:nvPicPr>
              <p:cNvPr id="41" name="墨迹 40"/>
            </p:nvPicPr>
            <p:blipFill>
              <a:blip/>
            </p:blipFill>
            <p:spPr>
              <a:xfrm>
                <a:off x="6011333" y="5626100"/>
                <a:ext cx="122767" cy="1524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2" name="墨迹 41"/>
              <p14:cNvContentPartPr/>
              <p14:nvPr/>
            </p14:nvContentPartPr>
            <p14:xfrm>
              <a:off x="5552016" y="1562100"/>
              <a:ext cx="27516" cy="287866"/>
            </p14:xfrm>
          </p:contentPart>
        </mc:Choice>
        <mc:Fallback xmlns="">
          <p:pic>
            <p:nvPicPr>
              <p:cNvPr id="42" name="墨迹 41"/>
            </p:nvPicPr>
            <p:blipFill>
              <a:blip/>
            </p:blipFill>
            <p:spPr>
              <a:xfrm>
                <a:off x="5552016" y="1562100"/>
                <a:ext cx="27516" cy="287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43" name="墨迹 42"/>
              <p14:cNvContentPartPr/>
              <p14:nvPr/>
            </p14:nvContentPartPr>
            <p14:xfrm>
              <a:off x="5473700" y="1735666"/>
              <a:ext cx="175683" cy="182034"/>
            </p14:xfrm>
          </p:contentPart>
        </mc:Choice>
        <mc:Fallback xmlns="">
          <p:pic>
            <p:nvPicPr>
              <p:cNvPr id="43" name="墨迹 42"/>
            </p:nvPicPr>
            <p:blipFill>
              <a:blip/>
            </p:blipFill>
            <p:spPr>
              <a:xfrm>
                <a:off x="5473700" y="1735666"/>
                <a:ext cx="175683" cy="1820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4" name="墨迹 43"/>
              <p14:cNvContentPartPr/>
              <p14:nvPr/>
            </p14:nvContentPartPr>
            <p14:xfrm>
              <a:off x="4512733" y="2036233"/>
              <a:ext cx="86783" cy="44450"/>
            </p14:xfrm>
          </p:contentPart>
        </mc:Choice>
        <mc:Fallback xmlns="">
          <p:pic>
            <p:nvPicPr>
              <p:cNvPr id="44" name="墨迹 43"/>
            </p:nvPicPr>
            <p:blipFill>
              <a:blip/>
            </p:blipFill>
            <p:spPr>
              <a:xfrm>
                <a:off x="4512733" y="2036233"/>
                <a:ext cx="86783" cy="444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45" name="墨迹 44"/>
              <p14:cNvContentPartPr/>
              <p14:nvPr/>
            </p14:nvContentPartPr>
            <p14:xfrm>
              <a:off x="4343400" y="2218266"/>
              <a:ext cx="419100" cy="105834"/>
            </p14:xfrm>
          </p:contentPart>
        </mc:Choice>
        <mc:Fallback xmlns="">
          <p:pic>
            <p:nvPicPr>
              <p:cNvPr id="45" name="墨迹 44"/>
            </p:nvPicPr>
            <p:blipFill>
              <a:blip/>
            </p:blipFill>
            <p:spPr>
              <a:xfrm>
                <a:off x="4343400" y="2218266"/>
                <a:ext cx="419100" cy="1058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6" name="墨迹 45"/>
              <p14:cNvContentPartPr/>
              <p14:nvPr/>
            </p14:nvContentPartPr>
            <p14:xfrm>
              <a:off x="4453466" y="2205566"/>
              <a:ext cx="127000" cy="287867"/>
            </p14:xfrm>
          </p:contentPart>
        </mc:Choice>
        <mc:Fallback xmlns="">
          <p:pic>
            <p:nvPicPr>
              <p:cNvPr id="46" name="墨迹 45"/>
            </p:nvPicPr>
            <p:blipFill>
              <a:blip/>
            </p:blipFill>
            <p:spPr>
              <a:xfrm>
                <a:off x="4453466" y="2205566"/>
                <a:ext cx="127000" cy="2878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47" name="墨迹 46"/>
              <p14:cNvContentPartPr/>
              <p14:nvPr/>
            </p14:nvContentPartPr>
            <p14:xfrm>
              <a:off x="4639733" y="1955800"/>
              <a:ext cx="112183" cy="626533"/>
            </p14:xfrm>
          </p:contentPart>
        </mc:Choice>
        <mc:Fallback xmlns="">
          <p:pic>
            <p:nvPicPr>
              <p:cNvPr id="47" name="墨迹 46"/>
            </p:nvPicPr>
            <p:blipFill>
              <a:blip/>
            </p:blipFill>
            <p:spPr>
              <a:xfrm>
                <a:off x="4639733" y="1955800"/>
                <a:ext cx="112183" cy="626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8" name="墨迹 47"/>
              <p14:cNvContentPartPr/>
              <p14:nvPr/>
            </p14:nvContentPartPr>
            <p14:xfrm>
              <a:off x="4643966" y="2273300"/>
              <a:ext cx="139700" cy="162983"/>
            </p14:xfrm>
          </p:contentPart>
        </mc:Choice>
        <mc:Fallback xmlns="">
          <p:pic>
            <p:nvPicPr>
              <p:cNvPr id="48" name="墨迹 47"/>
            </p:nvPicPr>
            <p:blipFill>
              <a:blip/>
            </p:blipFill>
            <p:spPr>
              <a:xfrm>
                <a:off x="4643966" y="2273300"/>
                <a:ext cx="139700" cy="1629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49" name="墨迹 48"/>
              <p14:cNvContentPartPr/>
              <p14:nvPr/>
            </p14:nvContentPartPr>
            <p14:xfrm>
              <a:off x="4783666" y="2036233"/>
              <a:ext cx="38100" cy="48683"/>
            </p14:xfrm>
          </p:contentPart>
        </mc:Choice>
        <mc:Fallback xmlns="">
          <p:pic>
            <p:nvPicPr>
              <p:cNvPr id="49" name="墨迹 48"/>
            </p:nvPicPr>
            <p:blipFill>
              <a:blip/>
            </p:blipFill>
            <p:spPr>
              <a:xfrm>
                <a:off x="4783666" y="2036233"/>
                <a:ext cx="38100" cy="486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50" name="墨迹 49"/>
              <p14:cNvContentPartPr/>
              <p14:nvPr/>
            </p14:nvContentPartPr>
            <p14:xfrm>
              <a:off x="4982633" y="2137833"/>
              <a:ext cx="52917" cy="44450"/>
            </p14:xfrm>
          </p:contentPart>
        </mc:Choice>
        <mc:Fallback xmlns="">
          <p:pic>
            <p:nvPicPr>
              <p:cNvPr id="50" name="墨迹 49"/>
            </p:nvPicPr>
            <p:blipFill>
              <a:blip/>
            </p:blipFill>
            <p:spPr>
              <a:xfrm>
                <a:off x="4982633" y="2137833"/>
                <a:ext cx="52917" cy="444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51" name="墨迹 50"/>
              <p14:cNvContentPartPr/>
              <p14:nvPr/>
            </p14:nvContentPartPr>
            <p14:xfrm>
              <a:off x="4885266" y="2324100"/>
              <a:ext cx="205317" cy="165100"/>
            </p14:xfrm>
          </p:contentPart>
        </mc:Choice>
        <mc:Fallback xmlns="">
          <p:pic>
            <p:nvPicPr>
              <p:cNvPr id="51" name="墨迹 50"/>
            </p:nvPicPr>
            <p:blipFill>
              <a:blip/>
            </p:blipFill>
            <p:spPr>
              <a:xfrm>
                <a:off x="4885266" y="2324100"/>
                <a:ext cx="205317" cy="165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2" name="墨迹 51"/>
              <p14:cNvContentPartPr/>
              <p14:nvPr/>
            </p14:nvContentPartPr>
            <p14:xfrm>
              <a:off x="5077883" y="2209800"/>
              <a:ext cx="107950" cy="266700"/>
            </p14:xfrm>
          </p:contentPart>
        </mc:Choice>
        <mc:Fallback xmlns="">
          <p:pic>
            <p:nvPicPr>
              <p:cNvPr id="52" name="墨迹 51"/>
            </p:nvPicPr>
            <p:blipFill>
              <a:blip/>
            </p:blipFill>
            <p:spPr>
              <a:xfrm>
                <a:off x="5077883" y="2209800"/>
                <a:ext cx="107950" cy="266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53" name="墨迹 52"/>
              <p14:cNvContentPartPr/>
              <p14:nvPr/>
            </p14:nvContentPartPr>
            <p14:xfrm>
              <a:off x="5181600" y="2379133"/>
              <a:ext cx="76200" cy="93133"/>
            </p14:xfrm>
          </p:contentPart>
        </mc:Choice>
        <mc:Fallback xmlns="">
          <p:pic>
            <p:nvPicPr>
              <p:cNvPr id="53" name="墨迹 52"/>
            </p:nvPicPr>
            <p:blipFill>
              <a:blip/>
            </p:blipFill>
            <p:spPr>
              <a:xfrm>
                <a:off x="5181600" y="2379133"/>
                <a:ext cx="76200" cy="931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4" name="墨迹 53"/>
              <p14:cNvContentPartPr/>
              <p14:nvPr/>
            </p14:nvContentPartPr>
            <p14:xfrm>
              <a:off x="5355166" y="2129366"/>
              <a:ext cx="103716" cy="35984"/>
            </p14:xfrm>
          </p:contentPart>
        </mc:Choice>
        <mc:Fallback xmlns="">
          <p:pic>
            <p:nvPicPr>
              <p:cNvPr id="54" name="墨迹 53"/>
            </p:nvPicPr>
            <p:blipFill>
              <a:blip/>
            </p:blipFill>
            <p:spPr>
              <a:xfrm>
                <a:off x="5355166" y="2129366"/>
                <a:ext cx="103716" cy="3598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55" name="墨迹 54"/>
              <p14:cNvContentPartPr/>
              <p14:nvPr/>
            </p14:nvContentPartPr>
            <p14:xfrm>
              <a:off x="5274733" y="2163233"/>
              <a:ext cx="300567" cy="376767"/>
            </p14:xfrm>
          </p:contentPart>
        </mc:Choice>
        <mc:Fallback xmlns="">
          <p:pic>
            <p:nvPicPr>
              <p:cNvPr id="55" name="墨迹 54"/>
            </p:nvPicPr>
            <p:blipFill>
              <a:blip/>
            </p:blipFill>
            <p:spPr>
              <a:xfrm>
                <a:off x="5274733" y="2163233"/>
                <a:ext cx="300567" cy="3767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6" name="墨迹 55"/>
              <p14:cNvContentPartPr/>
              <p14:nvPr/>
            </p14:nvContentPartPr>
            <p14:xfrm>
              <a:off x="5592233" y="2154766"/>
              <a:ext cx="114300" cy="186267"/>
            </p14:xfrm>
          </p:contentPart>
        </mc:Choice>
        <mc:Fallback xmlns="">
          <p:pic>
            <p:nvPicPr>
              <p:cNvPr id="56" name="墨迹 55"/>
            </p:nvPicPr>
            <p:blipFill>
              <a:blip/>
            </p:blipFill>
            <p:spPr>
              <a:xfrm>
                <a:off x="5592233" y="2154766"/>
                <a:ext cx="114300" cy="186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57" name="墨迹 56"/>
              <p14:cNvContentPartPr/>
              <p14:nvPr/>
            </p14:nvContentPartPr>
            <p14:xfrm>
              <a:off x="5558366" y="2442633"/>
              <a:ext cx="40216" cy="55033"/>
            </p14:xfrm>
          </p:contentPart>
        </mc:Choice>
        <mc:Fallback xmlns="">
          <p:pic>
            <p:nvPicPr>
              <p:cNvPr id="57" name="墨迹 56"/>
            </p:nvPicPr>
            <p:blipFill>
              <a:blip/>
            </p:blipFill>
            <p:spPr>
              <a:xfrm>
                <a:off x="5558366" y="2442633"/>
                <a:ext cx="40216" cy="550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8" name="墨迹 57"/>
              <p14:cNvContentPartPr/>
              <p14:nvPr/>
            </p14:nvContentPartPr>
            <p14:xfrm>
              <a:off x="5723466" y="2438400"/>
              <a:ext cx="29634" cy="71966"/>
            </p14:xfrm>
          </p:contentPart>
        </mc:Choice>
        <mc:Fallback xmlns="">
          <p:pic>
            <p:nvPicPr>
              <p:cNvPr id="58" name="墨迹 57"/>
            </p:nvPicPr>
            <p:blipFill>
              <a:blip/>
            </p:blipFill>
            <p:spPr>
              <a:xfrm>
                <a:off x="5723466" y="2438400"/>
                <a:ext cx="29634" cy="719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59" name="墨迹 58"/>
              <p14:cNvContentPartPr/>
              <p14:nvPr/>
            </p14:nvContentPartPr>
            <p14:xfrm>
              <a:off x="6104466" y="2120900"/>
              <a:ext cx="40216" cy="33866"/>
            </p14:xfrm>
          </p:contentPart>
        </mc:Choice>
        <mc:Fallback xmlns="">
          <p:pic>
            <p:nvPicPr>
              <p:cNvPr id="59" name="墨迹 58"/>
            </p:nvPicPr>
            <p:blipFill>
              <a:blip/>
            </p:blipFill>
            <p:spPr>
              <a:xfrm>
                <a:off x="6104466" y="2120900"/>
                <a:ext cx="40216" cy="338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60" name="墨迹 59"/>
              <p14:cNvContentPartPr/>
              <p14:nvPr/>
            </p14:nvContentPartPr>
            <p14:xfrm>
              <a:off x="6007100" y="2159000"/>
              <a:ext cx="262466" cy="97366"/>
            </p14:xfrm>
          </p:contentPart>
        </mc:Choice>
        <mc:Fallback xmlns="">
          <p:pic>
            <p:nvPicPr>
              <p:cNvPr id="60" name="墨迹 59"/>
            </p:nvPicPr>
            <p:blipFill>
              <a:blip/>
            </p:blipFill>
            <p:spPr>
              <a:xfrm>
                <a:off x="6007100" y="2159000"/>
                <a:ext cx="262466" cy="973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61" name="墨迹 60"/>
              <p14:cNvContentPartPr/>
              <p14:nvPr/>
            </p14:nvContentPartPr>
            <p14:xfrm>
              <a:off x="6017683" y="2214033"/>
              <a:ext cx="154517" cy="275167"/>
            </p14:xfrm>
          </p:contentPart>
        </mc:Choice>
        <mc:Fallback xmlns="">
          <p:pic>
            <p:nvPicPr>
              <p:cNvPr id="61" name="墨迹 60"/>
            </p:nvPicPr>
            <p:blipFill>
              <a:blip/>
            </p:blipFill>
            <p:spPr>
              <a:xfrm>
                <a:off x="6017683" y="2214033"/>
                <a:ext cx="154517" cy="2751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62" name="墨迹 61"/>
              <p14:cNvContentPartPr/>
              <p14:nvPr/>
            </p14:nvContentPartPr>
            <p14:xfrm>
              <a:off x="6083300" y="2286000"/>
              <a:ext cx="127000" cy="143933"/>
            </p14:xfrm>
          </p:contentPart>
        </mc:Choice>
        <mc:Fallback xmlns="">
          <p:pic>
            <p:nvPicPr>
              <p:cNvPr id="62" name="墨迹 61"/>
            </p:nvPicPr>
            <p:blipFill>
              <a:blip/>
            </p:blipFill>
            <p:spPr>
              <a:xfrm>
                <a:off x="6083300" y="2286000"/>
                <a:ext cx="127000" cy="1439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63" name="墨迹 62"/>
              <p14:cNvContentPartPr/>
              <p14:nvPr/>
            </p14:nvContentPartPr>
            <p14:xfrm>
              <a:off x="5888566" y="2078566"/>
              <a:ext cx="38100" cy="46567"/>
            </p14:xfrm>
          </p:contentPart>
        </mc:Choice>
        <mc:Fallback xmlns="">
          <p:pic>
            <p:nvPicPr>
              <p:cNvPr id="63" name="墨迹 62"/>
            </p:nvPicPr>
            <p:blipFill>
              <a:blip/>
            </p:blipFill>
            <p:spPr>
              <a:xfrm>
                <a:off x="5888566" y="2078566"/>
                <a:ext cx="38100" cy="465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4" name="墨迹 63"/>
              <p14:cNvContentPartPr/>
              <p14:nvPr/>
            </p14:nvContentPartPr>
            <p14:xfrm>
              <a:off x="5858933" y="2226733"/>
              <a:ext cx="355600" cy="266700"/>
            </p14:xfrm>
          </p:contentPart>
        </mc:Choice>
        <mc:Fallback xmlns="">
          <p:pic>
            <p:nvPicPr>
              <p:cNvPr id="64" name="墨迹 63"/>
            </p:nvPicPr>
            <p:blipFill>
              <a:blip/>
            </p:blipFill>
            <p:spPr>
              <a:xfrm>
                <a:off x="5858933" y="2226733"/>
                <a:ext cx="355600" cy="266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65" name="墨迹 64"/>
              <p14:cNvContentPartPr/>
              <p14:nvPr/>
            </p14:nvContentPartPr>
            <p14:xfrm>
              <a:off x="6328833" y="2074333"/>
              <a:ext cx="182034" cy="266700"/>
            </p14:xfrm>
          </p:contentPart>
        </mc:Choice>
        <mc:Fallback xmlns="">
          <p:pic>
            <p:nvPicPr>
              <p:cNvPr id="65" name="墨迹 64"/>
            </p:nvPicPr>
            <p:blipFill>
              <a:blip/>
            </p:blipFill>
            <p:spPr>
              <a:xfrm>
                <a:off x="6328833" y="2074333"/>
                <a:ext cx="182034" cy="266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66" name="墨迹 65"/>
              <p14:cNvContentPartPr/>
              <p14:nvPr/>
            </p14:nvContentPartPr>
            <p14:xfrm>
              <a:off x="6472766" y="2167466"/>
              <a:ext cx="283634" cy="84667"/>
            </p14:xfrm>
          </p:contentPart>
        </mc:Choice>
        <mc:Fallback xmlns="">
          <p:pic>
            <p:nvPicPr>
              <p:cNvPr id="66" name="墨迹 65"/>
            </p:nvPicPr>
            <p:blipFill>
              <a:blip/>
            </p:blipFill>
            <p:spPr>
              <a:xfrm>
                <a:off x="6472766" y="2167466"/>
                <a:ext cx="283634" cy="846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67" name="墨迹 66"/>
              <p14:cNvContentPartPr/>
              <p14:nvPr/>
            </p14:nvContentPartPr>
            <p14:xfrm>
              <a:off x="6548966" y="2298700"/>
              <a:ext cx="16934" cy="262466"/>
            </p14:xfrm>
          </p:contentPart>
        </mc:Choice>
        <mc:Fallback xmlns="">
          <p:pic>
            <p:nvPicPr>
              <p:cNvPr id="67" name="墨迹 66"/>
            </p:nvPicPr>
            <p:blipFill>
              <a:blip/>
            </p:blipFill>
            <p:spPr>
              <a:xfrm>
                <a:off x="6548966" y="2298700"/>
                <a:ext cx="16934" cy="262466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8" name="墨迹 67"/>
              <p14:cNvContentPartPr/>
              <p14:nvPr/>
            </p14:nvContentPartPr>
            <p14:xfrm>
              <a:off x="6828366" y="2180166"/>
              <a:ext cx="101600" cy="4234"/>
            </p14:xfrm>
          </p:contentPart>
        </mc:Choice>
        <mc:Fallback xmlns="">
          <p:pic>
            <p:nvPicPr>
              <p:cNvPr id="68" name="墨迹 67"/>
            </p:nvPicPr>
            <p:blipFill>
              <a:blip/>
            </p:blipFill>
            <p:spPr>
              <a:xfrm>
                <a:off x="6828366" y="2180166"/>
                <a:ext cx="101600" cy="42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69" name="墨迹 68"/>
              <p14:cNvContentPartPr/>
              <p14:nvPr/>
            </p14:nvContentPartPr>
            <p14:xfrm>
              <a:off x="6798733" y="2275416"/>
              <a:ext cx="146050" cy="65617"/>
            </p14:xfrm>
          </p:contentPart>
        </mc:Choice>
        <mc:Fallback xmlns="">
          <p:pic>
            <p:nvPicPr>
              <p:cNvPr id="69" name="墨迹 68"/>
            </p:nvPicPr>
            <p:blipFill>
              <a:blip/>
            </p:blipFill>
            <p:spPr>
              <a:xfrm>
                <a:off x="6798733" y="2275416"/>
                <a:ext cx="146050" cy="656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70" name="墨迹 69"/>
              <p14:cNvContentPartPr/>
              <p14:nvPr/>
            </p14:nvContentPartPr>
            <p14:xfrm>
              <a:off x="6828366" y="2317750"/>
              <a:ext cx="169334" cy="188383"/>
            </p14:xfrm>
          </p:contentPart>
        </mc:Choice>
        <mc:Fallback xmlns="">
          <p:pic>
            <p:nvPicPr>
              <p:cNvPr id="70" name="墨迹 69"/>
            </p:nvPicPr>
            <p:blipFill>
              <a:blip/>
            </p:blipFill>
            <p:spPr>
              <a:xfrm>
                <a:off x="6828366" y="2317750"/>
                <a:ext cx="169334" cy="18838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1" name="墨迹 70"/>
              <p14:cNvContentPartPr/>
              <p14:nvPr/>
            </p14:nvContentPartPr>
            <p14:xfrm>
              <a:off x="6999816" y="2235200"/>
              <a:ext cx="179916" cy="245533"/>
            </p14:xfrm>
          </p:contentPart>
        </mc:Choice>
        <mc:Fallback xmlns="">
          <p:pic>
            <p:nvPicPr>
              <p:cNvPr id="71" name="墨迹 70"/>
            </p:nvPicPr>
            <p:blipFill>
              <a:blip/>
            </p:blipFill>
            <p:spPr>
              <a:xfrm>
                <a:off x="6999816" y="2235200"/>
                <a:ext cx="179916" cy="2455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72" name="墨迹 71"/>
              <p14:cNvContentPartPr/>
              <p14:nvPr/>
            </p14:nvContentPartPr>
            <p14:xfrm>
              <a:off x="7040033" y="2286000"/>
              <a:ext cx="165100" cy="194733"/>
            </p14:xfrm>
          </p:contentPart>
        </mc:Choice>
        <mc:Fallback xmlns="">
          <p:pic>
            <p:nvPicPr>
              <p:cNvPr id="72" name="墨迹 71"/>
            </p:nvPicPr>
            <p:blipFill>
              <a:blip/>
            </p:blipFill>
            <p:spPr>
              <a:xfrm>
                <a:off x="7040033" y="2286000"/>
                <a:ext cx="165100" cy="1947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3" name="墨迹 72"/>
              <p14:cNvContentPartPr/>
              <p14:nvPr/>
            </p14:nvContentPartPr>
            <p14:xfrm>
              <a:off x="7450666" y="2032000"/>
              <a:ext cx="16934" cy="67733"/>
            </p14:xfrm>
          </p:contentPart>
        </mc:Choice>
        <mc:Fallback xmlns="">
          <p:pic>
            <p:nvPicPr>
              <p:cNvPr id="73" name="墨迹 72"/>
            </p:nvPicPr>
            <p:blipFill>
              <a:blip/>
            </p:blipFill>
            <p:spPr>
              <a:xfrm>
                <a:off x="7450666" y="2032000"/>
                <a:ext cx="16934" cy="677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4" name="墨迹 73"/>
              <p14:cNvContentPartPr/>
              <p14:nvPr/>
            </p14:nvContentPartPr>
            <p14:xfrm>
              <a:off x="7294033" y="2065866"/>
              <a:ext cx="21167" cy="198967"/>
            </p14:xfrm>
          </p:contentPart>
        </mc:Choice>
        <mc:Fallback xmlns="">
          <p:pic>
            <p:nvPicPr>
              <p:cNvPr id="74" name="墨迹 73"/>
            </p:nvPicPr>
            <p:blipFill>
              <a:blip/>
            </p:blipFill>
            <p:spPr>
              <a:xfrm>
                <a:off x="7294033" y="2065866"/>
                <a:ext cx="21167" cy="1989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5" name="墨迹 74"/>
              <p14:cNvContentPartPr/>
              <p14:nvPr/>
            </p14:nvContentPartPr>
            <p14:xfrm>
              <a:off x="7306733" y="2091266"/>
              <a:ext cx="296334" cy="93134"/>
            </p14:xfrm>
          </p:contentPart>
        </mc:Choice>
        <mc:Fallback xmlns="">
          <p:pic>
            <p:nvPicPr>
              <p:cNvPr id="75" name="墨迹 74"/>
            </p:nvPicPr>
            <p:blipFill>
              <a:blip/>
            </p:blipFill>
            <p:spPr>
              <a:xfrm>
                <a:off x="7306733" y="2091266"/>
                <a:ext cx="296334" cy="931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6" name="墨迹 75"/>
              <p14:cNvContentPartPr/>
              <p14:nvPr/>
            </p14:nvContentPartPr>
            <p14:xfrm>
              <a:off x="7382933" y="2226733"/>
              <a:ext cx="127000" cy="292100"/>
            </p14:xfrm>
          </p:contentPart>
        </mc:Choice>
        <mc:Fallback xmlns="">
          <p:pic>
            <p:nvPicPr>
              <p:cNvPr id="76" name="墨迹 75"/>
            </p:nvPicPr>
            <p:blipFill>
              <a:blip/>
            </p:blipFill>
            <p:spPr>
              <a:xfrm>
                <a:off x="7382933" y="2226733"/>
                <a:ext cx="127000" cy="2921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7" name="墨迹 76"/>
              <p14:cNvContentPartPr/>
              <p14:nvPr/>
            </p14:nvContentPartPr>
            <p14:xfrm>
              <a:off x="7302500" y="2315633"/>
              <a:ext cx="283633" cy="84667"/>
            </p14:xfrm>
          </p:contentPart>
        </mc:Choice>
        <mc:Fallback xmlns="">
          <p:pic>
            <p:nvPicPr>
              <p:cNvPr id="77" name="墨迹 76"/>
            </p:nvPicPr>
            <p:blipFill>
              <a:blip/>
            </p:blipFill>
            <p:spPr>
              <a:xfrm>
                <a:off x="7302500" y="2315633"/>
                <a:ext cx="283633" cy="846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8" name="墨迹 77"/>
              <p14:cNvContentPartPr/>
              <p14:nvPr/>
            </p14:nvContentPartPr>
            <p14:xfrm>
              <a:off x="7711016" y="2400300"/>
              <a:ext cx="57150" cy="63500"/>
            </p14:xfrm>
          </p:contentPart>
        </mc:Choice>
        <mc:Fallback xmlns="">
          <p:pic>
            <p:nvPicPr>
              <p:cNvPr id="78" name="墨迹 77"/>
            </p:nvPicPr>
            <p:blipFill>
              <a:blip/>
            </p:blipFill>
            <p:spPr>
              <a:xfrm>
                <a:off x="7711016" y="2400300"/>
                <a:ext cx="57150" cy="635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9" name="墨迹 78"/>
              <p14:cNvContentPartPr/>
              <p14:nvPr/>
            </p14:nvContentPartPr>
            <p14:xfrm>
              <a:off x="7829550" y="2506133"/>
              <a:ext cx="40216" cy="12700"/>
            </p14:xfrm>
          </p:contentPart>
        </mc:Choice>
        <mc:Fallback xmlns="">
          <p:pic>
            <p:nvPicPr>
              <p:cNvPr id="79" name="墨迹 78"/>
            </p:nvPicPr>
            <p:blipFill>
              <a:blip/>
            </p:blipFill>
            <p:spPr>
              <a:xfrm>
                <a:off x="7829550" y="2506133"/>
                <a:ext cx="40216" cy="127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80" name="墨迹 79"/>
              <p14:cNvContentPartPr/>
              <p14:nvPr/>
            </p14:nvContentPartPr>
            <p14:xfrm>
              <a:off x="4550833" y="2357966"/>
              <a:ext cx="76200" cy="29634"/>
            </p14:xfrm>
          </p:contentPart>
        </mc:Choice>
        <mc:Fallback xmlns="">
          <p:pic>
            <p:nvPicPr>
              <p:cNvPr id="80" name="墨迹 79"/>
            </p:nvPicPr>
            <p:blipFill>
              <a:blip/>
            </p:blipFill>
            <p:spPr>
              <a:xfrm>
                <a:off x="4550833" y="2357966"/>
                <a:ext cx="76200" cy="29634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81" name="墨迹 80"/>
              <p14:cNvContentPartPr/>
              <p14:nvPr/>
            </p14:nvContentPartPr>
            <p14:xfrm>
              <a:off x="6421966" y="3522133"/>
              <a:ext cx="160866" cy="55033"/>
            </p14:xfrm>
          </p:contentPart>
        </mc:Choice>
        <mc:Fallback xmlns="">
          <p:pic>
            <p:nvPicPr>
              <p:cNvPr id="81" name="墨迹 80"/>
            </p:nvPicPr>
            <p:blipFill>
              <a:blip/>
            </p:blipFill>
            <p:spPr>
              <a:xfrm>
                <a:off x="6421966" y="3522133"/>
                <a:ext cx="160866" cy="550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82" name="墨迹 81"/>
              <p14:cNvContentPartPr/>
              <p14:nvPr/>
            </p14:nvContentPartPr>
            <p14:xfrm>
              <a:off x="6328833" y="3754966"/>
              <a:ext cx="273050" cy="325967"/>
            </p14:xfrm>
          </p:contentPart>
        </mc:Choice>
        <mc:Fallback xmlns="">
          <p:pic>
            <p:nvPicPr>
              <p:cNvPr id="82" name="墨迹 81"/>
            </p:nvPicPr>
            <p:blipFill>
              <a:blip/>
            </p:blipFill>
            <p:spPr>
              <a:xfrm>
                <a:off x="6328833" y="3754966"/>
                <a:ext cx="273050" cy="3259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83" name="墨迹 82"/>
              <p14:cNvContentPartPr/>
              <p14:nvPr/>
            </p14:nvContentPartPr>
            <p14:xfrm>
              <a:off x="6654800" y="3534833"/>
              <a:ext cx="177800" cy="516467"/>
            </p14:xfrm>
          </p:contentPart>
        </mc:Choice>
        <mc:Fallback xmlns="">
          <p:pic>
            <p:nvPicPr>
              <p:cNvPr id="83" name="墨迹 82"/>
            </p:nvPicPr>
            <p:blipFill>
              <a:blip/>
            </p:blipFill>
            <p:spPr>
              <a:xfrm>
                <a:off x="6654800" y="3534833"/>
                <a:ext cx="177800" cy="5164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84" name="墨迹 83"/>
              <p14:cNvContentPartPr/>
              <p14:nvPr/>
            </p14:nvContentPartPr>
            <p14:xfrm>
              <a:off x="6798733" y="3759200"/>
              <a:ext cx="207434" cy="234950"/>
            </p14:xfrm>
          </p:contentPart>
        </mc:Choice>
        <mc:Fallback xmlns="">
          <p:pic>
            <p:nvPicPr>
              <p:cNvPr id="84" name="墨迹 83"/>
            </p:nvPicPr>
            <p:blipFill>
              <a:blip/>
            </p:blipFill>
            <p:spPr>
              <a:xfrm>
                <a:off x="6798733" y="3759200"/>
                <a:ext cx="207434" cy="23495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85" name="墨迹 84"/>
              <p14:cNvContentPartPr/>
              <p14:nvPr/>
            </p14:nvContentPartPr>
            <p14:xfrm>
              <a:off x="6731000" y="4152900"/>
              <a:ext cx="118533" cy="101600"/>
            </p14:xfrm>
          </p:contentPart>
        </mc:Choice>
        <mc:Fallback xmlns="">
          <p:pic>
            <p:nvPicPr>
              <p:cNvPr id="85" name="墨迹 84"/>
            </p:nvPicPr>
            <p:blipFill>
              <a:blip/>
            </p:blipFill>
            <p:spPr>
              <a:xfrm>
                <a:off x="6731000" y="4152900"/>
                <a:ext cx="118533" cy="101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86" name="墨迹 85"/>
              <p14:cNvContentPartPr/>
              <p14:nvPr/>
            </p14:nvContentPartPr>
            <p14:xfrm>
              <a:off x="7315200" y="3488266"/>
              <a:ext cx="110066" cy="59267"/>
            </p14:xfrm>
          </p:contentPart>
        </mc:Choice>
        <mc:Fallback xmlns="">
          <p:pic>
            <p:nvPicPr>
              <p:cNvPr id="86" name="墨迹 85"/>
            </p:nvPicPr>
            <p:blipFill>
              <a:blip/>
            </p:blipFill>
            <p:spPr>
              <a:xfrm>
                <a:off x="7315200" y="3488266"/>
                <a:ext cx="110066" cy="59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87" name="墨迹 86"/>
              <p14:cNvContentPartPr/>
              <p14:nvPr/>
            </p14:nvContentPartPr>
            <p14:xfrm>
              <a:off x="7239000" y="3691466"/>
              <a:ext cx="222250" cy="313267"/>
            </p14:xfrm>
          </p:contentPart>
        </mc:Choice>
        <mc:Fallback xmlns="">
          <p:pic>
            <p:nvPicPr>
              <p:cNvPr id="87" name="墨迹 86"/>
            </p:nvPicPr>
            <p:blipFill>
              <a:blip/>
            </p:blipFill>
            <p:spPr>
              <a:xfrm>
                <a:off x="7239000" y="3691466"/>
                <a:ext cx="222250" cy="3132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88" name="墨迹 87"/>
              <p14:cNvContentPartPr/>
              <p14:nvPr/>
            </p14:nvContentPartPr>
            <p14:xfrm>
              <a:off x="7556500" y="3568700"/>
              <a:ext cx="12700" cy="215900"/>
            </p14:xfrm>
          </p:contentPart>
        </mc:Choice>
        <mc:Fallback xmlns="">
          <p:pic>
            <p:nvPicPr>
              <p:cNvPr id="88" name="墨迹 87"/>
            </p:nvPicPr>
            <p:blipFill>
              <a:blip/>
            </p:blipFill>
            <p:spPr>
              <a:xfrm>
                <a:off x="7556500" y="3568700"/>
                <a:ext cx="12700" cy="2159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89" name="墨迹 88"/>
              <p14:cNvContentPartPr/>
              <p14:nvPr/>
            </p14:nvContentPartPr>
            <p14:xfrm>
              <a:off x="7543800" y="3589866"/>
              <a:ext cx="228600" cy="116417"/>
            </p14:xfrm>
          </p:contentPart>
        </mc:Choice>
        <mc:Fallback xmlns="">
          <p:pic>
            <p:nvPicPr>
              <p:cNvPr id="89" name="墨迹 88"/>
            </p:nvPicPr>
            <p:blipFill>
              <a:blip/>
            </p:blipFill>
            <p:spPr>
              <a:xfrm>
                <a:off x="7543800" y="3589866"/>
                <a:ext cx="228600" cy="11641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90" name="墨迹 89"/>
              <p14:cNvContentPartPr/>
              <p14:nvPr/>
            </p14:nvContentPartPr>
            <p14:xfrm>
              <a:off x="7560733" y="3708400"/>
              <a:ext cx="160867" cy="67733"/>
            </p14:xfrm>
          </p:contentPart>
        </mc:Choice>
        <mc:Fallback xmlns="">
          <p:pic>
            <p:nvPicPr>
              <p:cNvPr id="90" name="墨迹 89"/>
            </p:nvPicPr>
            <p:blipFill>
              <a:blip/>
            </p:blipFill>
            <p:spPr>
              <a:xfrm>
                <a:off x="7560733" y="3708400"/>
                <a:ext cx="160867" cy="67733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91" name="墨迹 90"/>
              <p14:cNvContentPartPr/>
              <p14:nvPr/>
            </p14:nvContentPartPr>
            <p14:xfrm>
              <a:off x="7526866" y="3911600"/>
              <a:ext cx="27516" cy="101600"/>
            </p14:xfrm>
          </p:contentPart>
        </mc:Choice>
        <mc:Fallback xmlns="">
          <p:pic>
            <p:nvPicPr>
              <p:cNvPr id="91" name="墨迹 90"/>
            </p:nvPicPr>
            <p:blipFill>
              <a:blip/>
            </p:blipFill>
            <p:spPr>
              <a:xfrm>
                <a:off x="7526866" y="3911600"/>
                <a:ext cx="27516" cy="1016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92" name="墨迹 91"/>
              <p14:cNvContentPartPr/>
              <p14:nvPr/>
            </p14:nvContentPartPr>
            <p14:xfrm>
              <a:off x="7742766" y="3903133"/>
              <a:ext cx="25400" cy="71967"/>
            </p14:xfrm>
          </p:contentPart>
        </mc:Choice>
        <mc:Fallback xmlns="">
          <p:pic>
            <p:nvPicPr>
              <p:cNvPr id="92" name="墨迹 91"/>
            </p:nvPicPr>
            <p:blipFill>
              <a:blip/>
            </p:blipFill>
            <p:spPr>
              <a:xfrm>
                <a:off x="7742766" y="3903133"/>
                <a:ext cx="25400" cy="71967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93" name="墨迹 92"/>
              <p14:cNvContentPartPr/>
              <p14:nvPr/>
            </p14:nvContentPartPr>
            <p14:xfrm>
              <a:off x="7763933" y="3949700"/>
              <a:ext cx="10584" cy="93133"/>
            </p14:xfrm>
          </p:contentPart>
        </mc:Choice>
        <mc:Fallback xmlns="">
          <p:pic>
            <p:nvPicPr>
              <p:cNvPr id="93" name="墨迹 92"/>
            </p:nvPicPr>
            <p:blipFill>
              <a:blip/>
            </p:blipFill>
            <p:spPr>
              <a:xfrm>
                <a:off x="7763933" y="3949700"/>
                <a:ext cx="10584" cy="93133"/>
              </a:xfrm>
              <a:prstGeom prst="rect"/>
            </p:spPr>
          </p:pic>
        </mc:Fallback>
      </mc:AlternateContent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6_1*b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390</Words>
  <Application>Microsoft Office PowerPoint</Application>
  <PresentationFormat>全屏显示(4:3)</PresentationFormat>
  <Paragraphs>77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5" baseType="lpstr">
      <vt:lpstr>楷体</vt:lpstr>
      <vt:lpstr>宋体</vt:lpstr>
      <vt:lpstr>Arial</vt:lpstr>
      <vt:lpstr>Times New Roman</vt:lpstr>
      <vt:lpstr>Wingdings</vt:lpstr>
      <vt:lpstr>Office 主题​​</vt:lpstr>
      <vt:lpstr>第十七课 我不会汉字输入</vt:lpstr>
      <vt:lpstr>空白演示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复习新词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Learn Chinese Characters</vt:lpstr>
      <vt:lpstr>课文（二）</vt:lpstr>
      <vt:lpstr>Exam form (oral exam on June 17th)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第十七课 我不会汉字输入</dc:title>
  <dc:creator>ding</dc:creator>
  <cp:lastModifiedBy>dingqiying20000327@outlook.com</cp:lastModifiedBy>
  <cp:revision>180</cp:revision>
  <dcterms:created xsi:type="dcterms:W3CDTF">1900-01-01T00:00:00Z</dcterms:created>
  <dcterms:modified xsi:type="dcterms:W3CDTF">2022-06-06T03:50:32Z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2052-11.23.0</vt:lpwstr>
  </property>
  <property fmtid="{D5CDD505-2E9C-101B-9397-08002B2CF9AE}" pid="3" name="ICV">
    <vt:lpwstr>092EBA6EA83043AFBB92F875C26081A8</vt:lpwstr>
  </property>
</Properties>
</file>